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embeddedFontLst>
    <p:embeddedFont>
      <p:font typeface="PK Nakhon Pathom Demo" panose="02000000000000000000" pitchFamily="2" charset="-34"/>
      <p:regular r:id="rId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9D46A-9054-4BFC-A16E-4A81F2890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C0476-F814-4C87-84E6-7AEA1A38F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6F2B1-06B6-4814-95FB-298993F79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574F3-DEEA-4DD9-9868-A40B7BB7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638D2-FFB9-47E0-B44D-A1D268E7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938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75C26-8DF3-48B3-87D8-1CC89B56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982244-36C5-4D9A-9A7D-AC33C2F0A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D1BC7-5977-4FD9-ACE7-C4BD1BEF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863FB-7DAA-4E41-AE10-CF338C25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8B0DF-BD84-46C0-9427-0EF127A0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199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BE3142-0057-4F93-81E7-F7708EC8C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8BD4D-CAF2-440D-B626-7046A45C2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9635A-4319-4D7A-B0EC-93BF4CC2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9C37-6185-4FAF-8300-9C5AE073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B1FF1-3AD0-40A6-95AE-149B9ACEB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415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4BBE-0EBA-42EC-98B9-4DE72F91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3008-27A2-4765-99EC-36F8EE55A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2FE4C-0484-451E-BD7F-E2294138C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5FEF9-A9A7-488D-B36A-F0363D42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3ED1D-9C07-46D7-BB26-5F96F711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662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854D-3C4C-4E89-9D81-4A0A2E0F6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C01C6-5144-41CE-BA8C-9EDB743E8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638AD-6C50-46FC-9C47-06060F28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76CE4-AB6E-4A3F-BF6F-4449724E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8ADF8-B980-4C73-B7D2-FF2E05ED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471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0EC5-98CB-4D86-A619-11D9CB59F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63C7-2B54-4C06-8546-1F5D0C056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48B30-A13A-41DB-81FA-322A800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58B0A-D31A-4AD2-BE05-252D3ED91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8443B-5365-4573-8E96-96D4EC86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6A2C3-2524-4CA9-83B7-69A580DF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466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A228-BF1A-42C0-970A-0D10864E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CF581-D059-45F6-9D10-CB023252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BB60E-BC62-4CA0-9C10-8450F173B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44CD4-74DC-4397-99E5-088A0AC26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F64AD-D391-4130-BFEE-9700B00A2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BAF20-D587-4AB4-A13B-29EF34AD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3158B6-9F5F-41ED-AB51-81BD1CD5A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F60CE9-4335-4D43-B019-AD2C3288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502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83311-5327-41E4-B7A4-6C3D5E18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A0208-34E7-44EF-9A9E-6D6832C30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B1DFC-4BDD-4CAE-BF50-0DA40312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87C0C-14F9-4883-90C4-A13A2DD7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119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A54AC-79B2-48B7-AF0C-C63313EF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25EADA-29EC-4EE3-8875-D2F50D01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66899-1FA6-49AB-A76F-14E64B15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852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214B-87F7-4024-8C89-2C43D038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FAC38-017F-4CBD-BCE9-C426BD3F8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280FF-31B4-44BD-B891-061418395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09080-3C6E-43CC-86B2-A2FCC7550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13434-5C0A-4EAC-B0B7-38AD5CD5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5DF41-EC0D-489E-8660-CDEB1B97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093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82BF3-3F7C-4604-B348-E61AF945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ADE47-9FDB-4A42-B393-EDB857F07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6940B-461D-4CC0-817C-C3E859150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A2A3D-A35D-499A-BF20-D0A9FA00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03FDB-A629-40DD-8955-39BC111E8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8505F-8853-49F6-ABCE-9B042C90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439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27EF3-B8B6-4E96-BCD7-9D38079E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BEF52-E724-4EBF-9D72-90A46392C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57EDD-91BD-47A8-9CE7-758389CDF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DFB84-C648-4DEA-B96A-EBF08393CDC7}" type="datetimeFigureOut">
              <a:rPr lang="th-TH" smtClean="0"/>
              <a:t>17/07/69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30458-D16C-4BA6-B6BA-99E229A3C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EB325-8550-4B69-B58E-4AABC1AD4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266BD-B17E-4B90-AF43-60A7A1320AB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919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6287-E9F4-413B-AACB-779D95AE8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2" y="754718"/>
            <a:ext cx="5561814" cy="2387600"/>
          </a:xfrm>
        </p:spPr>
        <p:txBody>
          <a:bodyPr anchor="t"/>
          <a:lstStyle/>
          <a:p>
            <a:endParaRPr lang="th-T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B987A-323A-4DB0-B020-460662A74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234393"/>
            <a:ext cx="5561815" cy="1655762"/>
          </a:xfr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2223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0C6-47D2-4F93-9E95-A495D9D3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618E-79E9-4AEC-87FB-10C0A40D8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072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3A76-FA43-45E3-8528-7FB310DF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A2CE-ED2A-42C2-9CF4-40BDCC5EA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777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BEFC-B89A-46AC-800E-FC5B4BEB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8917-7920-49DF-B6AC-EE409B7AE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576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CF4D-0EED-43B4-98A3-1E95AA75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736F6-0E04-42E4-AFC4-014C7064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3386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K Nakhon Pathom Demo">
      <a:majorFont>
        <a:latin typeface="PK Nakhon Pathom Demo"/>
        <a:ea typeface=""/>
        <a:cs typeface="PK Nakhon Pathom Demo"/>
      </a:majorFont>
      <a:minorFont>
        <a:latin typeface="PK Nakhon Pathom Demo"/>
        <a:ea typeface=""/>
        <a:cs typeface="PK Nakhon Pathom Dem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PK Nakhon Pathom Demo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Nichkamol RDI</dc:creator>
  <cp:lastModifiedBy>Nichkamol RDI</cp:lastModifiedBy>
  <cp:revision>4</cp:revision>
  <dcterms:created xsi:type="dcterms:W3CDTF">2026-07-17T03:27:12Z</dcterms:created>
  <dcterms:modified xsi:type="dcterms:W3CDTF">2026-07-17T03:30:53Z</dcterms:modified>
</cp:coreProperties>
</file>