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embeddedFontLst>
    <p:embeddedFont>
      <p:font typeface="LINE Seed Sans TH App" panose="020B0303020203020204" pitchFamily="34" charset="-34"/>
      <p:regular r:id="rId5"/>
      <p:bold r:id="rId6"/>
    </p:embeddedFont>
  </p:embeddedFontLst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89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5" Type="http://schemas.openxmlformats.org/officeDocument/2006/relationships/font" Target="fonts/font1.fntdata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C5A4CB-7FAA-499D-A5EE-4194D69D61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90CE15-3659-4B3B-A271-2857D48C49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C64EED-B865-4C21-B29A-A955424BB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4B207-82DF-4F0D-9EC5-B6C5A250B369}" type="datetimeFigureOut">
              <a:rPr lang="th-TH" smtClean="0"/>
              <a:t>30/07/68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243BA7-6890-4B02-9268-94027AE7B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289847-C016-4293-86CF-B729D5087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1A8F9-97FF-47A5-BA25-F9ED484D993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16388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71976-62A3-45C1-A56D-7205CB67D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7C5993-E35C-439F-9CAC-0B02FB1343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C7298D-6EE7-4054-A697-D1F96D048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4B207-82DF-4F0D-9EC5-B6C5A250B369}" type="datetimeFigureOut">
              <a:rPr lang="th-TH" smtClean="0"/>
              <a:t>30/07/68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E56F98-DCAC-45D3-8DFC-F00FFBDE4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894F9C-229B-4730-8C9F-F5D03CEB9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1A8F9-97FF-47A5-BA25-F9ED484D993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32302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15FA2CA-89C2-4F7C-8CC2-F2B7764E70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2D77FF-89C8-48CB-B69E-D4DC364083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28CB56-8E4B-44F0-8B51-37DB1402D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4B207-82DF-4F0D-9EC5-B6C5A250B369}" type="datetimeFigureOut">
              <a:rPr lang="th-TH" smtClean="0"/>
              <a:t>30/07/68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90FEDD-2F5F-4A32-B345-DFEBC4DC2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213976-7C64-4833-8BFA-FB3BCE9DD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1A8F9-97FF-47A5-BA25-F9ED484D993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02372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01EE4-C21A-4714-9A74-2E1729CE5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6F3FAE-62C4-4D60-93FA-DB21D9B7B0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82F578-3D21-4361-A8EC-30E0C0DD1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4B207-82DF-4F0D-9EC5-B6C5A250B369}" type="datetimeFigureOut">
              <a:rPr lang="th-TH" smtClean="0"/>
              <a:t>30/07/68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00F71D-CC32-494F-9809-C9F4E44B4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160AC1-0EC6-445B-B3A6-CCF47A6DD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1A8F9-97FF-47A5-BA25-F9ED484D993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96833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A3B495-6FB5-417C-AE0E-DB2994DE73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7D8ACA-4FA0-4FA3-8A8E-7CEE6FA346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F509C-598F-4D8D-B923-33046C310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4B207-82DF-4F0D-9EC5-B6C5A250B369}" type="datetimeFigureOut">
              <a:rPr lang="th-TH" smtClean="0"/>
              <a:t>30/07/68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553848-D722-48BD-81A9-1F1F3A288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8728D5-EEC0-4A52-B84E-20D634225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1A8F9-97FF-47A5-BA25-F9ED484D993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00842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9F60F-0930-4645-ABA5-E95D4C513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CAC500-C359-45FB-B397-2E34D76091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FD2B9A-1514-44E4-876C-327B625047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AF499B-CC90-46C8-999B-14B152B069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4B207-82DF-4F0D-9EC5-B6C5A250B369}" type="datetimeFigureOut">
              <a:rPr lang="th-TH" smtClean="0"/>
              <a:t>30/07/68</a:t>
            </a:fld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F284F3-D1C5-408D-B937-D47A94371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DC1471-1FAD-4866-9FD0-00BC27053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1A8F9-97FF-47A5-BA25-F9ED484D993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51404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1219E4-1D68-492B-B886-8D874537ED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F3552B-A730-4C79-AD4A-24EFC6BEAF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BD4152-8848-4FF1-BB1A-1A76F06B40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0FAC5E-9203-4013-B6CB-24E3459A59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7252A7-BB65-4864-A89F-980FC3C805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C23041A-83D6-4D36-9B09-B33FCF6B6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4B207-82DF-4F0D-9EC5-B6C5A250B369}" type="datetimeFigureOut">
              <a:rPr lang="th-TH" smtClean="0"/>
              <a:t>30/07/68</a:t>
            </a:fld>
            <a:endParaRPr lang="th-TH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A74191-4826-4793-8617-C1A06AE5E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95D987-C1CF-4445-94AD-B7825CAA3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1A8F9-97FF-47A5-BA25-F9ED484D993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13422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443FB-241B-4B49-B117-1DE97EEA8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671EB4-E115-4F9A-BFA1-CDB5C4DE0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4B207-82DF-4F0D-9EC5-B6C5A250B369}" type="datetimeFigureOut">
              <a:rPr lang="th-TH" smtClean="0"/>
              <a:t>30/07/68</a:t>
            </a:fld>
            <a:endParaRPr lang="th-T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B03923-A12D-48CC-9FAE-B83D249D7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F6488D-819F-49D7-A89E-136559101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1A8F9-97FF-47A5-BA25-F9ED484D993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24677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852AFF-861D-4C1D-A99A-334C4816C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4B207-82DF-4F0D-9EC5-B6C5A250B369}" type="datetimeFigureOut">
              <a:rPr lang="th-TH" smtClean="0"/>
              <a:t>30/07/68</a:t>
            </a:fld>
            <a:endParaRPr lang="th-TH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465C54-7EE6-486C-BCBC-A86BD80E6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629F55-280F-45E2-B408-49860D917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1A8F9-97FF-47A5-BA25-F9ED484D993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9329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C9C1A-54BC-408F-A5CD-B2D96F87E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63EA22-1DDE-467F-89CD-778EA5B668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9B2362-1468-4398-AF24-5F205998A9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80F883-B46F-49D2-8750-007537287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4B207-82DF-4F0D-9EC5-B6C5A250B369}" type="datetimeFigureOut">
              <a:rPr lang="th-TH" smtClean="0"/>
              <a:t>30/07/68</a:t>
            </a:fld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6BC8C8-4189-4F23-AC52-F31E29629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BDCE69-A285-4FB0-BD45-945E7E085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1A8F9-97FF-47A5-BA25-F9ED484D993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42706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E44EF9-60F5-4389-AF0B-72A412C6D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EFC95A5-6E9F-421A-8E9F-506D4E5B4B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6247CE-5CDF-4ECD-AE9B-97BDC349E6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211C39-76DC-4F43-8307-09AE4EEC2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4B207-82DF-4F0D-9EC5-B6C5A250B369}" type="datetimeFigureOut">
              <a:rPr lang="th-TH" smtClean="0"/>
              <a:t>30/07/68</a:t>
            </a:fld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A1DA17-7990-40DB-B924-0640F75E5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70F0D3-5708-4652-8A96-4585518D4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1A8F9-97FF-47A5-BA25-F9ED484D993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92401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3CC1326-27B1-401A-A37E-E94DF831F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881A14-FE11-48C9-BAE2-A765BCB296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82B9CC-CE43-4F16-81D3-A2CCDD954F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54B207-82DF-4F0D-9EC5-B6C5A250B369}" type="datetimeFigureOut">
              <a:rPr lang="th-TH" smtClean="0"/>
              <a:t>30/07/68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334896-4223-4857-8B20-DE095B2529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4CC016-200F-424D-B014-8E133960E2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71A8F9-97FF-47A5-BA25-F9ED484D993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82451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FF49A-D4FC-47FE-B5D3-BD6599ED0E4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0A78CB-3049-4217-9DEA-7F991BA386E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97150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D8FB8-C7CC-4E9B-A597-65ED850C7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8C6E4A-D159-435B-BD7A-CF3F2E53B5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27922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578EBC-A246-4738-9F4E-13D41EA79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215310-797F-4C0A-BA58-EDA055A864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4424170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line seed sans th app">
      <a:majorFont>
        <a:latin typeface="LINE Seed Sans TH App"/>
        <a:ea typeface=""/>
        <a:cs typeface="LINE Seed Sans TH App"/>
      </a:majorFont>
      <a:minorFont>
        <a:latin typeface="LINE Seed Sans TH App"/>
        <a:ea typeface=""/>
        <a:cs typeface="LINE Seed Sans TH App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LINE Seed Sans TH App</vt:lpstr>
      <vt:lpstr>Arial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Nichkamol RDI</dc:creator>
  <cp:lastModifiedBy>Nichkamol RDI</cp:lastModifiedBy>
  <cp:revision>3</cp:revision>
  <dcterms:created xsi:type="dcterms:W3CDTF">2025-07-30T06:36:06Z</dcterms:created>
  <dcterms:modified xsi:type="dcterms:W3CDTF">2025-07-30T06:38:51Z</dcterms:modified>
</cp:coreProperties>
</file>