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9007138" cy="10691813"/>
  <p:notesSz cx="6858000" cy="9144000"/>
  <p:embeddedFontLst>
    <p:embeddedFont>
      <p:font typeface="DB Heavent Bold" panose="02000806060000020004" charset="-34"/>
      <p:bold r:id="rId9"/>
    </p:embeddedFont>
    <p:embeddedFont>
      <p:font typeface="DB Heavent Med" panose="02000606060000090000" charset="-34"/>
      <p:regular r:id="rId10"/>
    </p:embeddedFont>
    <p:embeddedFont>
      <p:font typeface="LINE Seed Sans TH" panose="020B0604020202020204" charset="-34"/>
      <p:regular r:id="rId11"/>
      <p:bold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76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5536" y="1749796"/>
            <a:ext cx="16156068" cy="3722335"/>
          </a:xfrm>
        </p:spPr>
        <p:txBody>
          <a:bodyPr anchor="b">
            <a:normAutofit/>
          </a:bodyPr>
          <a:lstStyle>
            <a:lvl1pPr algn="ctr">
              <a:defRPr sz="8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5894" y="5615679"/>
            <a:ext cx="14255353" cy="2581379"/>
          </a:xfrm>
        </p:spPr>
        <p:txBody>
          <a:bodyPr>
            <a:normAutofit/>
          </a:bodyPr>
          <a:lstStyle>
            <a:lvl1pPr marL="0" indent="0" algn="ctr">
              <a:buNone/>
              <a:defRPr sz="4000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4412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339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601986" y="569241"/>
            <a:ext cx="4098414" cy="9060817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06743" y="569241"/>
            <a:ext cx="12057654" cy="906081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42900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5976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43" y="2665532"/>
            <a:ext cx="16393657" cy="4447496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43" y="7155104"/>
            <a:ext cx="16393657" cy="2338833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1055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06742" y="2846201"/>
            <a:ext cx="8078034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2362" y="2846201"/>
            <a:ext cx="8078034" cy="678385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26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569242"/>
            <a:ext cx="16393657" cy="206659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9218" y="2620980"/>
            <a:ext cx="8040908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09218" y="3905482"/>
            <a:ext cx="8040908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22366" y="2620980"/>
            <a:ext cx="8080511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22366" y="3905482"/>
            <a:ext cx="8080511" cy="574437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55251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0809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352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712788"/>
            <a:ext cx="6130297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80512" y="1539426"/>
            <a:ext cx="9622362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6" y="3207544"/>
            <a:ext cx="6130297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2860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16" y="712788"/>
            <a:ext cx="6130297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80512" y="1539426"/>
            <a:ext cx="9622362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09216" y="3207544"/>
            <a:ext cx="6130297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0121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06742" y="569242"/>
            <a:ext cx="16393657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6742" y="2846201"/>
            <a:ext cx="16393657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06743" y="9909729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A7ABB-0723-400A-A2F6-263F7E55258F}" type="datetimeFigureOut">
              <a:rPr lang="th-TH" smtClean="0"/>
              <a:t>30/07/67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96116" y="9909729"/>
            <a:ext cx="6414908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423791" y="9909729"/>
            <a:ext cx="427660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2DC57-AAF0-4F6E-915C-3FF7C58235C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269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lang="en-US" sz="60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43E0F0E6-5BF9-A080-4C76-7A148C7816C4}"/>
              </a:ext>
            </a:extLst>
          </p:cNvPr>
          <p:cNvSpPr txBox="1"/>
          <p:nvPr/>
        </p:nvSpPr>
        <p:spPr>
          <a:xfrm>
            <a:off x="991034" y="3487719"/>
            <a:ext cx="103452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6600" b="1" dirty="0">
                <a:solidFill>
                  <a:srgbClr val="2A3994"/>
                </a:solidFill>
                <a:effectLst/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ชื่อบทความ (ภาษาไทย)</a:t>
            </a:r>
          </a:p>
          <a:p>
            <a:r>
              <a:rPr lang="th-TH" sz="6600" b="1" dirty="0">
                <a:solidFill>
                  <a:srgbClr val="2A3994"/>
                </a:solidFill>
                <a:effectLst/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ภาษาอังกฤษ</a:t>
            </a:r>
            <a:endParaRPr lang="th-TH" sz="9600" b="1" dirty="0">
              <a:solidFill>
                <a:srgbClr val="2A3994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6D0BDA3A-E359-B8CE-1C4C-10B586E1E1F6}"/>
              </a:ext>
            </a:extLst>
          </p:cNvPr>
          <p:cNvSpPr txBox="1"/>
          <p:nvPr/>
        </p:nvSpPr>
        <p:spPr>
          <a:xfrm>
            <a:off x="7741168" y="6481895"/>
            <a:ext cx="10246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600" b="1" dirty="0">
                <a:effectLst/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ชื่อ/หน่วยงาน ผู้นำเสนอและคณะ</a:t>
            </a:r>
          </a:p>
          <a:p>
            <a:pPr algn="r"/>
            <a:r>
              <a:rPr lang="th-TH" sz="3600" b="1" dirty="0">
                <a:effectLst/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อีเมล และเบอร์โทรติดต่อ</a:t>
            </a:r>
            <a:endParaRPr lang="th-TH" sz="8000" b="1" dirty="0">
              <a:solidFill>
                <a:srgbClr val="0070C0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12432890" y="1917198"/>
            <a:ext cx="6179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รหัสบทความ</a:t>
            </a:r>
            <a:endParaRPr lang="th-TH" sz="8800" b="1" dirty="0">
              <a:solidFill>
                <a:schemeClr val="bg1"/>
              </a:solidFill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20284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11488994" y="1386257"/>
            <a:ext cx="722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บทนำ</a:t>
            </a:r>
          </a:p>
        </p:txBody>
      </p:sp>
    </p:spTree>
    <p:extLst>
      <p:ext uri="{BB962C8B-B14F-4D97-AF65-F5344CB8AC3E}">
        <p14:creationId xmlns:p14="http://schemas.microsoft.com/office/powerpoint/2010/main" val="261816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9503568" y="1386257"/>
            <a:ext cx="921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แนวคิดและทฤษฎีที่เกี่ยวข้อง</a:t>
            </a:r>
          </a:p>
        </p:txBody>
      </p:sp>
    </p:spTree>
    <p:extLst>
      <p:ext uri="{BB962C8B-B14F-4D97-AF65-F5344CB8AC3E}">
        <p14:creationId xmlns:p14="http://schemas.microsoft.com/office/powerpoint/2010/main" val="135277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11488994" y="1386257"/>
            <a:ext cx="722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วิธีดำเนินการวิจัย</a:t>
            </a:r>
            <a:endParaRPr lang="th-TH" sz="15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5345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11488994" y="1386257"/>
            <a:ext cx="722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ผลการวิจัย</a:t>
            </a:r>
            <a:endParaRPr lang="th-TH" sz="1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01825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11488994" y="1386257"/>
            <a:ext cx="722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สรุปและอภิปรายผล</a:t>
            </a:r>
            <a:endParaRPr lang="th-TH" sz="17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99392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A2B8CB18-6D4F-C991-CCA7-125E5B03BCA7}"/>
              </a:ext>
            </a:extLst>
          </p:cNvPr>
          <p:cNvSpPr txBox="1"/>
          <p:nvPr/>
        </p:nvSpPr>
        <p:spPr>
          <a:xfrm>
            <a:off x="11488994" y="1386257"/>
            <a:ext cx="7226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NE Seed Sans TH" panose="020B0303020203020204" pitchFamily="34" charset="-34"/>
                <a:ea typeface="LINE Seed Sans TH" panose="020B0303020203020204" pitchFamily="34" charset="-34"/>
                <a:cs typeface="LINE Seed Sans TH" panose="020B0303020203020204" pitchFamily="34" charset="-34"/>
              </a:rPr>
              <a:t>กิตติกรรมประกาศ</a:t>
            </a:r>
            <a:endParaRPr lang="th-TH" sz="173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NE Seed Sans TH" panose="020B0303020203020204" pitchFamily="34" charset="-34"/>
              <a:ea typeface="LINE Seed Sans TH" panose="020B0303020203020204" pitchFamily="34" charset="-34"/>
              <a:cs typeface="LINE Seed Sans TH" panose="020B0303020203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059764"/>
      </p:ext>
    </p:extLst>
  </p:cSld>
  <p:clrMapOvr>
    <a:masterClrMapping/>
  </p:clrMapOvr>
</p:sld>
</file>

<file path=ppt/theme/theme1.xml><?xml version="1.0" encoding="utf-8"?>
<a:theme xmlns:a="http://schemas.openxmlformats.org/drawingml/2006/main" name="OtToKiMJiPhk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tToKiMJiPhk">
      <a:majorFont>
        <a:latin typeface="DB Heavent Bold"/>
        <a:ea typeface=""/>
        <a:cs typeface="DB Heavent Bold"/>
      </a:majorFont>
      <a:minorFont>
        <a:latin typeface="DB Heavent Med"/>
        <a:ea typeface=""/>
        <a:cs typeface="DB Heavent Med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tToKiMJiPhk Theme" id="{D252BCEC-8840-4791-8EF9-EACF729444F1}" vid="{743F3248-8BB7-4A7D-90E7-539809E44C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80</TotalTime>
  <Words>35</Words>
  <Application>Microsoft Office PowerPoint</Application>
  <PresentationFormat>Custom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LINE Seed Sans TH</vt:lpstr>
      <vt:lpstr>Arial</vt:lpstr>
      <vt:lpstr>DB Heavent Med</vt:lpstr>
      <vt:lpstr>DB Heavent Bold</vt:lpstr>
      <vt:lpstr>OtToKiMJiPhk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Pitchayuth Kongjaroen</dc:creator>
  <cp:lastModifiedBy>SPU RMUTL</cp:lastModifiedBy>
  <cp:revision>6</cp:revision>
  <dcterms:created xsi:type="dcterms:W3CDTF">2024-07-15T04:08:42Z</dcterms:created>
  <dcterms:modified xsi:type="dcterms:W3CDTF">2024-07-30T06:16:45Z</dcterms:modified>
</cp:coreProperties>
</file>