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84" r:id="rId1"/>
  </p:sldMasterIdLst>
  <p:sldIdLst>
    <p:sldId id="256" r:id="rId2"/>
  </p:sldIdLst>
  <p:sldSz cx="32399288" cy="43200638"/>
  <p:notesSz cx="6858000" cy="9144000"/>
  <p:embeddedFontLst>
    <p:embeddedFont>
      <p:font typeface="Calibri" panose="020F0502020204030204" pitchFamily="34" charset="0"/>
      <p:regular r:id="rId3"/>
      <p:bold r:id="rId4"/>
      <p:italic r:id="rId5"/>
      <p:boldItalic r:id="rId6"/>
    </p:embeddedFont>
    <p:embeddedFont>
      <p:font typeface="Calibri Light" panose="020F0302020204030204" pitchFamily="34" charset="0"/>
      <p:regular r:id="rId7"/>
      <p:italic r:id="rId8"/>
    </p:embeddedFont>
    <p:embeddedFont>
      <p:font typeface="LINE Seed Sans TH" panose="020B0604020202020204" charset="-34"/>
      <p:regular r:id="rId9"/>
      <p:bold r:id="rId1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739" userDrawn="1">
          <p15:clr>
            <a:srgbClr val="A4A3A4"/>
          </p15:clr>
        </p15:guide>
        <p15:guide id="4" pos="19798" userDrawn="1">
          <p15:clr>
            <a:srgbClr val="A4A3A4"/>
          </p15:clr>
        </p15:guide>
        <p15:guide id="5" pos="9847" userDrawn="1">
          <p15:clr>
            <a:srgbClr val="A4A3A4"/>
          </p15:clr>
        </p15:guide>
        <p15:guide id="6" pos="10522" userDrawn="1">
          <p15:clr>
            <a:srgbClr val="A4A3A4"/>
          </p15:clr>
        </p15:guide>
        <p15:guide id="7" orient="horz" pos="1360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38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0" d="100"/>
          <a:sy n="30" d="100"/>
        </p:scale>
        <p:origin x="792" y="19"/>
      </p:cViewPr>
      <p:guideLst>
        <p:guide pos="739"/>
        <p:guide pos="19798"/>
        <p:guide pos="9847"/>
        <p:guide pos="10522"/>
        <p:guide orient="horz" pos="1360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6.fntdata"/><Relationship Id="rId13" Type="http://schemas.openxmlformats.org/officeDocument/2006/relationships/theme" Target="theme/theme1.xml"/><Relationship Id="rId3" Type="http://schemas.openxmlformats.org/officeDocument/2006/relationships/font" Target="fonts/font1.fntdata"/><Relationship Id="rId7" Type="http://schemas.openxmlformats.org/officeDocument/2006/relationships/font" Target="fonts/font5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4.fntdata"/><Relationship Id="rId11" Type="http://schemas.openxmlformats.org/officeDocument/2006/relationships/presProps" Target="presProps.xml"/><Relationship Id="rId5" Type="http://schemas.openxmlformats.org/officeDocument/2006/relationships/font" Target="fonts/font3.fntdata"/><Relationship Id="rId10" Type="http://schemas.openxmlformats.org/officeDocument/2006/relationships/font" Target="fonts/font8.fntdata"/><Relationship Id="rId4" Type="http://schemas.openxmlformats.org/officeDocument/2006/relationships/font" Target="fonts/font2.fntdata"/><Relationship Id="rId9" Type="http://schemas.openxmlformats.org/officeDocument/2006/relationships/font" Target="fonts/font7.fntdata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29947" y="7070108"/>
            <a:ext cx="27539395" cy="15040222"/>
          </a:xfrm>
        </p:spPr>
        <p:txBody>
          <a:bodyPr anchor="b"/>
          <a:lstStyle>
            <a:lvl1pPr algn="ctr">
              <a:defRPr sz="21259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49911" y="22690338"/>
            <a:ext cx="24299466" cy="10430151"/>
          </a:xfrm>
        </p:spPr>
        <p:txBody>
          <a:bodyPr/>
          <a:lstStyle>
            <a:lvl1pPr marL="0" indent="0" algn="ctr">
              <a:buNone/>
              <a:defRPr sz="8504"/>
            </a:lvl1pPr>
            <a:lvl2pPr marL="1619951" indent="0" algn="ctr">
              <a:buNone/>
              <a:defRPr sz="7086"/>
            </a:lvl2pPr>
            <a:lvl3pPr marL="3239902" indent="0" algn="ctr">
              <a:buNone/>
              <a:defRPr sz="6378"/>
            </a:lvl3pPr>
            <a:lvl4pPr marL="4859853" indent="0" algn="ctr">
              <a:buNone/>
              <a:defRPr sz="5669"/>
            </a:lvl4pPr>
            <a:lvl5pPr marL="6479804" indent="0" algn="ctr">
              <a:buNone/>
              <a:defRPr sz="5669"/>
            </a:lvl5pPr>
            <a:lvl6pPr marL="8099755" indent="0" algn="ctr">
              <a:buNone/>
              <a:defRPr sz="5669"/>
            </a:lvl6pPr>
            <a:lvl7pPr marL="9719706" indent="0" algn="ctr">
              <a:buNone/>
              <a:defRPr sz="5669"/>
            </a:lvl7pPr>
            <a:lvl8pPr marL="11339657" indent="0" algn="ctr">
              <a:buNone/>
              <a:defRPr sz="5669"/>
            </a:lvl8pPr>
            <a:lvl9pPr marL="12959608" indent="0" algn="ctr">
              <a:buNone/>
              <a:defRPr sz="5669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1AD94-7F5F-409E-BE46-495B22814C01}" type="datetimeFigureOut">
              <a:rPr lang="th-TH" smtClean="0"/>
              <a:t>27/07/67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98367-4588-407A-A63F-B2041B285CD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04570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1AD94-7F5F-409E-BE46-495B22814C01}" type="datetimeFigureOut">
              <a:rPr lang="th-TH" smtClean="0"/>
              <a:t>27/07/67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98367-4588-407A-A63F-B2041B285CD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21147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185742" y="2300034"/>
            <a:ext cx="6986096" cy="36610544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27453" y="2300034"/>
            <a:ext cx="20553298" cy="36610544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1AD94-7F5F-409E-BE46-495B22814C01}" type="datetimeFigureOut">
              <a:rPr lang="th-TH" smtClean="0"/>
              <a:t>27/07/67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98367-4588-407A-A63F-B2041B285CD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39058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1AD94-7F5F-409E-BE46-495B22814C01}" type="datetimeFigureOut">
              <a:rPr lang="th-TH" smtClean="0"/>
              <a:t>27/07/67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98367-4588-407A-A63F-B2041B285CD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03180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0578" y="10770172"/>
            <a:ext cx="27944386" cy="17970262"/>
          </a:xfrm>
        </p:spPr>
        <p:txBody>
          <a:bodyPr anchor="b"/>
          <a:lstStyle>
            <a:lvl1pPr>
              <a:defRPr sz="21259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10578" y="28910440"/>
            <a:ext cx="27944386" cy="9450136"/>
          </a:xfrm>
        </p:spPr>
        <p:txBody>
          <a:bodyPr/>
          <a:lstStyle>
            <a:lvl1pPr marL="0" indent="0">
              <a:buNone/>
              <a:defRPr sz="8504">
                <a:solidFill>
                  <a:schemeClr val="tx1"/>
                </a:solidFill>
              </a:defRPr>
            </a:lvl1pPr>
            <a:lvl2pPr marL="1619951" indent="0">
              <a:buNone/>
              <a:defRPr sz="7086">
                <a:solidFill>
                  <a:schemeClr val="tx1">
                    <a:tint val="75000"/>
                  </a:schemeClr>
                </a:solidFill>
              </a:defRPr>
            </a:lvl2pPr>
            <a:lvl3pPr marL="3239902" indent="0">
              <a:buNone/>
              <a:defRPr sz="6378">
                <a:solidFill>
                  <a:schemeClr val="tx1">
                    <a:tint val="75000"/>
                  </a:schemeClr>
                </a:solidFill>
              </a:defRPr>
            </a:lvl3pPr>
            <a:lvl4pPr marL="4859853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4pPr>
            <a:lvl5pPr marL="6479804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5pPr>
            <a:lvl6pPr marL="8099755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6pPr>
            <a:lvl7pPr marL="9719706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7pPr>
            <a:lvl8pPr marL="11339657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8pPr>
            <a:lvl9pPr marL="12959608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1AD94-7F5F-409E-BE46-495B22814C01}" type="datetimeFigureOut">
              <a:rPr lang="th-TH" smtClean="0"/>
              <a:t>27/07/67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98367-4588-407A-A63F-B2041B285CD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92195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27451" y="11500170"/>
            <a:ext cx="13769697" cy="2741040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02140" y="11500170"/>
            <a:ext cx="13769697" cy="2741040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1AD94-7F5F-409E-BE46-495B22814C01}" type="datetimeFigureOut">
              <a:rPr lang="th-TH" smtClean="0"/>
              <a:t>27/07/67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98367-4588-407A-A63F-B2041B285CD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75152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300044"/>
            <a:ext cx="27944386" cy="8350126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675" y="10590160"/>
            <a:ext cx="13706415" cy="5190073"/>
          </a:xfrm>
        </p:spPr>
        <p:txBody>
          <a:bodyPr anchor="b"/>
          <a:lstStyle>
            <a:lvl1pPr marL="0" indent="0">
              <a:buNone/>
              <a:defRPr sz="8504" b="1"/>
            </a:lvl1pPr>
            <a:lvl2pPr marL="1619951" indent="0">
              <a:buNone/>
              <a:defRPr sz="7086" b="1"/>
            </a:lvl2pPr>
            <a:lvl3pPr marL="3239902" indent="0">
              <a:buNone/>
              <a:defRPr sz="6378" b="1"/>
            </a:lvl3pPr>
            <a:lvl4pPr marL="4859853" indent="0">
              <a:buNone/>
              <a:defRPr sz="5669" b="1"/>
            </a:lvl4pPr>
            <a:lvl5pPr marL="6479804" indent="0">
              <a:buNone/>
              <a:defRPr sz="5669" b="1"/>
            </a:lvl5pPr>
            <a:lvl6pPr marL="8099755" indent="0">
              <a:buNone/>
              <a:defRPr sz="5669" b="1"/>
            </a:lvl6pPr>
            <a:lvl7pPr marL="9719706" indent="0">
              <a:buNone/>
              <a:defRPr sz="5669" b="1"/>
            </a:lvl7pPr>
            <a:lvl8pPr marL="11339657" indent="0">
              <a:buNone/>
              <a:defRPr sz="5669" b="1"/>
            </a:lvl8pPr>
            <a:lvl9pPr marL="12959608" indent="0">
              <a:buNone/>
              <a:defRPr sz="5669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31675" y="15780233"/>
            <a:ext cx="13706415" cy="23210346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402142" y="10590160"/>
            <a:ext cx="13773917" cy="5190073"/>
          </a:xfrm>
        </p:spPr>
        <p:txBody>
          <a:bodyPr anchor="b"/>
          <a:lstStyle>
            <a:lvl1pPr marL="0" indent="0">
              <a:buNone/>
              <a:defRPr sz="8504" b="1"/>
            </a:lvl1pPr>
            <a:lvl2pPr marL="1619951" indent="0">
              <a:buNone/>
              <a:defRPr sz="7086" b="1"/>
            </a:lvl2pPr>
            <a:lvl3pPr marL="3239902" indent="0">
              <a:buNone/>
              <a:defRPr sz="6378" b="1"/>
            </a:lvl3pPr>
            <a:lvl4pPr marL="4859853" indent="0">
              <a:buNone/>
              <a:defRPr sz="5669" b="1"/>
            </a:lvl4pPr>
            <a:lvl5pPr marL="6479804" indent="0">
              <a:buNone/>
              <a:defRPr sz="5669" b="1"/>
            </a:lvl5pPr>
            <a:lvl6pPr marL="8099755" indent="0">
              <a:buNone/>
              <a:defRPr sz="5669" b="1"/>
            </a:lvl6pPr>
            <a:lvl7pPr marL="9719706" indent="0">
              <a:buNone/>
              <a:defRPr sz="5669" b="1"/>
            </a:lvl7pPr>
            <a:lvl8pPr marL="11339657" indent="0">
              <a:buNone/>
              <a:defRPr sz="5669" b="1"/>
            </a:lvl8pPr>
            <a:lvl9pPr marL="12959608" indent="0">
              <a:buNone/>
              <a:defRPr sz="5669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402142" y="15780233"/>
            <a:ext cx="13773917" cy="23210346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1AD94-7F5F-409E-BE46-495B22814C01}" type="datetimeFigureOut">
              <a:rPr lang="th-TH" smtClean="0"/>
              <a:t>27/07/67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98367-4588-407A-A63F-B2041B285CD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01754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1AD94-7F5F-409E-BE46-495B22814C01}" type="datetimeFigureOut">
              <a:rPr lang="th-TH" smtClean="0"/>
              <a:t>27/07/67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98367-4588-407A-A63F-B2041B285CD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40979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1AD94-7F5F-409E-BE46-495B22814C01}" type="datetimeFigureOut">
              <a:rPr lang="th-TH" smtClean="0"/>
              <a:t>27/07/67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98367-4588-407A-A63F-B2041B285CD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08082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880042"/>
            <a:ext cx="10449614" cy="10080149"/>
          </a:xfrm>
        </p:spPr>
        <p:txBody>
          <a:bodyPr anchor="b"/>
          <a:lstStyle>
            <a:lvl1pPr>
              <a:defRPr sz="11338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73917" y="6220102"/>
            <a:ext cx="16402140" cy="30700453"/>
          </a:xfrm>
        </p:spPr>
        <p:txBody>
          <a:bodyPr/>
          <a:lstStyle>
            <a:lvl1pPr>
              <a:defRPr sz="11338"/>
            </a:lvl1pPr>
            <a:lvl2pPr>
              <a:defRPr sz="9921"/>
            </a:lvl2pPr>
            <a:lvl3pPr>
              <a:defRPr sz="8504"/>
            </a:lvl3pPr>
            <a:lvl4pPr>
              <a:defRPr sz="7086"/>
            </a:lvl4pPr>
            <a:lvl5pPr>
              <a:defRPr sz="7086"/>
            </a:lvl5pPr>
            <a:lvl6pPr>
              <a:defRPr sz="7086"/>
            </a:lvl6pPr>
            <a:lvl7pPr>
              <a:defRPr sz="7086"/>
            </a:lvl7pPr>
            <a:lvl8pPr>
              <a:defRPr sz="7086"/>
            </a:lvl8pPr>
            <a:lvl9pPr>
              <a:defRPr sz="7086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1671" y="12960191"/>
            <a:ext cx="10449614" cy="24010358"/>
          </a:xfrm>
        </p:spPr>
        <p:txBody>
          <a:bodyPr/>
          <a:lstStyle>
            <a:lvl1pPr marL="0" indent="0">
              <a:buNone/>
              <a:defRPr sz="5669"/>
            </a:lvl1pPr>
            <a:lvl2pPr marL="1619951" indent="0">
              <a:buNone/>
              <a:defRPr sz="4960"/>
            </a:lvl2pPr>
            <a:lvl3pPr marL="3239902" indent="0">
              <a:buNone/>
              <a:defRPr sz="4252"/>
            </a:lvl3pPr>
            <a:lvl4pPr marL="4859853" indent="0">
              <a:buNone/>
              <a:defRPr sz="3543"/>
            </a:lvl4pPr>
            <a:lvl5pPr marL="6479804" indent="0">
              <a:buNone/>
              <a:defRPr sz="3543"/>
            </a:lvl5pPr>
            <a:lvl6pPr marL="8099755" indent="0">
              <a:buNone/>
              <a:defRPr sz="3543"/>
            </a:lvl6pPr>
            <a:lvl7pPr marL="9719706" indent="0">
              <a:buNone/>
              <a:defRPr sz="3543"/>
            </a:lvl7pPr>
            <a:lvl8pPr marL="11339657" indent="0">
              <a:buNone/>
              <a:defRPr sz="3543"/>
            </a:lvl8pPr>
            <a:lvl9pPr marL="12959608" indent="0">
              <a:buNone/>
              <a:defRPr sz="3543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1AD94-7F5F-409E-BE46-495B22814C01}" type="datetimeFigureOut">
              <a:rPr lang="th-TH" smtClean="0"/>
              <a:t>27/07/67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98367-4588-407A-A63F-B2041B285CD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8821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880042"/>
            <a:ext cx="10449614" cy="10080149"/>
          </a:xfrm>
        </p:spPr>
        <p:txBody>
          <a:bodyPr anchor="b"/>
          <a:lstStyle>
            <a:lvl1pPr>
              <a:defRPr sz="11338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73917" y="6220102"/>
            <a:ext cx="16402140" cy="30700453"/>
          </a:xfrm>
        </p:spPr>
        <p:txBody>
          <a:bodyPr anchor="t"/>
          <a:lstStyle>
            <a:lvl1pPr marL="0" indent="0">
              <a:buNone/>
              <a:defRPr sz="11338"/>
            </a:lvl1pPr>
            <a:lvl2pPr marL="1619951" indent="0">
              <a:buNone/>
              <a:defRPr sz="9921"/>
            </a:lvl2pPr>
            <a:lvl3pPr marL="3239902" indent="0">
              <a:buNone/>
              <a:defRPr sz="8504"/>
            </a:lvl3pPr>
            <a:lvl4pPr marL="4859853" indent="0">
              <a:buNone/>
              <a:defRPr sz="7086"/>
            </a:lvl4pPr>
            <a:lvl5pPr marL="6479804" indent="0">
              <a:buNone/>
              <a:defRPr sz="7086"/>
            </a:lvl5pPr>
            <a:lvl6pPr marL="8099755" indent="0">
              <a:buNone/>
              <a:defRPr sz="7086"/>
            </a:lvl6pPr>
            <a:lvl7pPr marL="9719706" indent="0">
              <a:buNone/>
              <a:defRPr sz="7086"/>
            </a:lvl7pPr>
            <a:lvl8pPr marL="11339657" indent="0">
              <a:buNone/>
              <a:defRPr sz="7086"/>
            </a:lvl8pPr>
            <a:lvl9pPr marL="12959608" indent="0">
              <a:buNone/>
              <a:defRPr sz="7086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1671" y="12960191"/>
            <a:ext cx="10449614" cy="24010358"/>
          </a:xfrm>
        </p:spPr>
        <p:txBody>
          <a:bodyPr/>
          <a:lstStyle>
            <a:lvl1pPr marL="0" indent="0">
              <a:buNone/>
              <a:defRPr sz="5669"/>
            </a:lvl1pPr>
            <a:lvl2pPr marL="1619951" indent="0">
              <a:buNone/>
              <a:defRPr sz="4960"/>
            </a:lvl2pPr>
            <a:lvl3pPr marL="3239902" indent="0">
              <a:buNone/>
              <a:defRPr sz="4252"/>
            </a:lvl3pPr>
            <a:lvl4pPr marL="4859853" indent="0">
              <a:buNone/>
              <a:defRPr sz="3543"/>
            </a:lvl4pPr>
            <a:lvl5pPr marL="6479804" indent="0">
              <a:buNone/>
              <a:defRPr sz="3543"/>
            </a:lvl5pPr>
            <a:lvl6pPr marL="8099755" indent="0">
              <a:buNone/>
              <a:defRPr sz="3543"/>
            </a:lvl6pPr>
            <a:lvl7pPr marL="9719706" indent="0">
              <a:buNone/>
              <a:defRPr sz="3543"/>
            </a:lvl7pPr>
            <a:lvl8pPr marL="11339657" indent="0">
              <a:buNone/>
              <a:defRPr sz="3543"/>
            </a:lvl8pPr>
            <a:lvl9pPr marL="12959608" indent="0">
              <a:buNone/>
              <a:defRPr sz="3543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1AD94-7F5F-409E-BE46-495B22814C01}" type="datetimeFigureOut">
              <a:rPr lang="th-TH" smtClean="0"/>
              <a:t>27/07/67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98367-4588-407A-A63F-B2041B285CD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08115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27451" y="2300044"/>
            <a:ext cx="27944386" cy="8350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27451" y="11500170"/>
            <a:ext cx="27944386" cy="27410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27451" y="40040601"/>
            <a:ext cx="7289840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2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1AD94-7F5F-409E-BE46-495B22814C01}" type="datetimeFigureOut">
              <a:rPr lang="th-TH" smtClean="0"/>
              <a:t>27/07/67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732264" y="40040601"/>
            <a:ext cx="10934760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2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81997" y="40040601"/>
            <a:ext cx="7289840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2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598367-4588-407A-A63F-B2041B285CD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76975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3239902" rtl="0" eaLnBrk="1" latinLnBrk="0" hangingPunct="1">
        <a:lnSpc>
          <a:spcPct val="90000"/>
        </a:lnSpc>
        <a:spcBef>
          <a:spcPct val="0"/>
        </a:spcBef>
        <a:buNone/>
        <a:defRPr sz="155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09976" indent="-809976" algn="l" defTabSz="3239902" rtl="0" eaLnBrk="1" latinLnBrk="0" hangingPunct="1">
        <a:lnSpc>
          <a:spcPct val="90000"/>
        </a:lnSpc>
        <a:spcBef>
          <a:spcPts val="3543"/>
        </a:spcBef>
        <a:buFont typeface="Arial" panose="020B0604020202020204" pitchFamily="34" charset="0"/>
        <a:buChar char="•"/>
        <a:defRPr sz="9921" kern="1200">
          <a:solidFill>
            <a:schemeClr val="tx1"/>
          </a:solidFill>
          <a:latin typeface="+mn-lt"/>
          <a:ea typeface="+mn-ea"/>
          <a:cs typeface="+mn-cs"/>
        </a:defRPr>
      </a:lvl1pPr>
      <a:lvl2pPr marL="2429927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8504" kern="1200">
          <a:solidFill>
            <a:schemeClr val="tx1"/>
          </a:solidFill>
          <a:latin typeface="+mn-lt"/>
          <a:ea typeface="+mn-ea"/>
          <a:cs typeface="+mn-cs"/>
        </a:defRPr>
      </a:lvl2pPr>
      <a:lvl3pPr marL="4049878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7086" kern="1200">
          <a:solidFill>
            <a:schemeClr val="tx1"/>
          </a:solidFill>
          <a:latin typeface="+mn-lt"/>
          <a:ea typeface="+mn-ea"/>
          <a:cs typeface="+mn-cs"/>
        </a:defRPr>
      </a:lvl3pPr>
      <a:lvl4pPr marL="5669829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4pPr>
      <a:lvl5pPr marL="7289780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5pPr>
      <a:lvl6pPr marL="8909731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6pPr>
      <a:lvl7pPr marL="10529682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7pPr>
      <a:lvl8pPr marL="12149633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8pPr>
      <a:lvl9pPr marL="13769584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1pPr>
      <a:lvl2pPr marL="1619951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2pPr>
      <a:lvl3pPr marL="3239902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3pPr>
      <a:lvl4pPr marL="4859853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4pPr>
      <a:lvl5pPr marL="6479804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5pPr>
      <a:lvl6pPr marL="8099755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6pPr>
      <a:lvl7pPr marL="9719706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7pPr>
      <a:lvl8pPr marL="11339657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8pPr>
      <a:lvl9pPr marL="12959608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451B2444-87CB-0B8C-3696-7E3F593C1741}"/>
              </a:ext>
            </a:extLst>
          </p:cNvPr>
          <p:cNvSpPr txBox="1"/>
          <p:nvPr/>
        </p:nvSpPr>
        <p:spPr>
          <a:xfrm>
            <a:off x="23844603" y="3857100"/>
            <a:ext cx="4724370" cy="103874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spAutoFit/>
          </a:bodyPr>
          <a:lstStyle/>
          <a:p>
            <a:pPr algn="ctr">
              <a:lnSpc>
                <a:spcPts val="7200"/>
              </a:lnSpc>
            </a:pPr>
            <a:r>
              <a:rPr lang="th-TH" sz="6600" b="1" dirty="0">
                <a:solidFill>
                  <a:schemeClr val="bg1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รหัสบทความ</a:t>
            </a: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E6A120CA-29F2-5A67-7769-DFFE1929CA49}"/>
              </a:ext>
            </a:extLst>
          </p:cNvPr>
          <p:cNvSpPr txBox="1"/>
          <p:nvPr/>
        </p:nvSpPr>
        <p:spPr>
          <a:xfrm>
            <a:off x="10121696" y="6749461"/>
            <a:ext cx="12155893" cy="122148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spAutoFit/>
          </a:bodyPr>
          <a:lstStyle/>
          <a:p>
            <a:pPr algn="ctr">
              <a:lnSpc>
                <a:spcPts val="7920"/>
              </a:lnSpc>
            </a:pPr>
            <a:r>
              <a:rPr lang="th-TH" sz="9600" b="1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ชื่อบทความ (ภาษาไทย)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387CFBF6-2EB4-EB44-5FE8-C587E9BFCC25}"/>
              </a:ext>
            </a:extLst>
          </p:cNvPr>
          <p:cNvSpPr txBox="1"/>
          <p:nvPr/>
        </p:nvSpPr>
        <p:spPr>
          <a:xfrm>
            <a:off x="12487734" y="8222604"/>
            <a:ext cx="7423827" cy="119071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spAutoFit/>
          </a:bodyPr>
          <a:lstStyle/>
          <a:p>
            <a:pPr algn="ctr">
              <a:lnSpc>
                <a:spcPts val="7920"/>
              </a:lnSpc>
            </a:pPr>
            <a:r>
              <a:rPr lang="en-US" sz="8800" b="1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Article Name</a:t>
            </a:r>
            <a:endParaRPr lang="th-TH" sz="7200" b="1" dirty="0">
              <a:solidFill>
                <a:srgbClr val="2D3893"/>
              </a:solidFill>
              <a:latin typeface="LINE Seed Sans TH" panose="020B0303020203020204" pitchFamily="34" charset="-34"/>
              <a:ea typeface="LINE Seed Sans TH" panose="020B0303020203020204" pitchFamily="34" charset="-34"/>
              <a:cs typeface="LINE Seed Sans TH" panose="020B0303020203020204" pitchFamily="34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214F3F79-75C4-1575-A994-ADA2F763188F}"/>
              </a:ext>
            </a:extLst>
          </p:cNvPr>
          <p:cNvSpPr txBox="1"/>
          <p:nvPr/>
        </p:nvSpPr>
        <p:spPr>
          <a:xfrm>
            <a:off x="1115221" y="10816231"/>
            <a:ext cx="9520555" cy="56938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th-TH" sz="5400" b="1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ชื่อ/หน่วยงาน ผู้นำเสนอและคณะ</a:t>
            </a:r>
          </a:p>
        </p:txBody>
      </p:sp>
      <p:grpSp>
        <p:nvGrpSpPr>
          <p:cNvPr id="38" name="กลุ่ม 37">
            <a:extLst>
              <a:ext uri="{FF2B5EF4-FFF2-40B4-BE49-F238E27FC236}">
                <a16:creationId xmlns:a16="http://schemas.microsoft.com/office/drawing/2014/main" id="{21954DC7-9706-368E-3720-F05839B8AFB0}"/>
              </a:ext>
            </a:extLst>
          </p:cNvPr>
          <p:cNvGrpSpPr/>
          <p:nvPr/>
        </p:nvGrpSpPr>
        <p:grpSpPr>
          <a:xfrm>
            <a:off x="1239184" y="11523331"/>
            <a:ext cx="3273056" cy="533022"/>
            <a:chOff x="809216" y="7561407"/>
            <a:chExt cx="3273056" cy="533022"/>
          </a:xfrm>
        </p:grpSpPr>
        <p:sp>
          <p:nvSpPr>
            <p:cNvPr id="8" name="กล่องข้อความ 7">
              <a:extLst>
                <a:ext uri="{FF2B5EF4-FFF2-40B4-BE49-F238E27FC236}">
                  <a16:creationId xmlns:a16="http://schemas.microsoft.com/office/drawing/2014/main" id="{C51A5383-5DA1-04F9-C039-75C195FFC159}"/>
                </a:ext>
              </a:extLst>
            </p:cNvPr>
            <p:cNvSpPr txBox="1"/>
            <p:nvPr/>
          </p:nvSpPr>
          <p:spPr>
            <a:xfrm>
              <a:off x="1207767" y="7617375"/>
              <a:ext cx="2874505" cy="477054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th-TH" sz="3000" dirty="0">
                  <a:solidFill>
                    <a:srgbClr val="2D3893"/>
                  </a:solidFill>
                  <a:latin typeface="LINE Seed Sans TH" panose="020B0303020203020204" pitchFamily="34" charset="-34"/>
                  <a:ea typeface="LINE Seed Sans TH" panose="020B0303020203020204" pitchFamily="34" charset="-34"/>
                  <a:cs typeface="LINE Seed Sans TH" panose="020B0303020203020204" pitchFamily="34" charset="-34"/>
                </a:rPr>
                <a:t>000 000 0000</a:t>
              </a:r>
            </a:p>
          </p:txBody>
        </p:sp>
        <p:pic>
          <p:nvPicPr>
            <p:cNvPr id="11" name="กราฟิก 10">
              <a:extLst>
                <a:ext uri="{FF2B5EF4-FFF2-40B4-BE49-F238E27FC236}">
                  <a16:creationId xmlns:a16="http://schemas.microsoft.com/office/drawing/2014/main" id="{FDEA54A7-364D-F9BE-C464-30539F14B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09216" y="7561407"/>
              <a:ext cx="312906" cy="469359"/>
            </a:xfrm>
            <a:prstGeom prst="rect">
              <a:avLst/>
            </a:prstGeom>
          </p:spPr>
        </p:pic>
      </p:grpSp>
      <p:grpSp>
        <p:nvGrpSpPr>
          <p:cNvPr id="37" name="กลุ่ม 36">
            <a:extLst>
              <a:ext uri="{FF2B5EF4-FFF2-40B4-BE49-F238E27FC236}">
                <a16:creationId xmlns:a16="http://schemas.microsoft.com/office/drawing/2014/main" id="{55C317E4-F00E-8352-0CEC-526FD95554FF}"/>
              </a:ext>
            </a:extLst>
          </p:cNvPr>
          <p:cNvGrpSpPr/>
          <p:nvPr/>
        </p:nvGrpSpPr>
        <p:grpSpPr>
          <a:xfrm>
            <a:off x="5490919" y="11523330"/>
            <a:ext cx="4815396" cy="533022"/>
            <a:chOff x="5060950" y="7561406"/>
            <a:chExt cx="4815396" cy="533022"/>
          </a:xfrm>
        </p:grpSpPr>
        <p:sp>
          <p:nvSpPr>
            <p:cNvPr id="9" name="กล่องข้อความ 8">
              <a:extLst>
                <a:ext uri="{FF2B5EF4-FFF2-40B4-BE49-F238E27FC236}">
                  <a16:creationId xmlns:a16="http://schemas.microsoft.com/office/drawing/2014/main" id="{18837321-CDE1-E50B-CC80-1F878591AF9E}"/>
                </a:ext>
              </a:extLst>
            </p:cNvPr>
            <p:cNvSpPr txBox="1"/>
            <p:nvPr/>
          </p:nvSpPr>
          <p:spPr>
            <a:xfrm>
              <a:off x="5788367" y="7617374"/>
              <a:ext cx="4087979" cy="477054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3000" dirty="0">
                  <a:solidFill>
                    <a:srgbClr val="2D3893"/>
                  </a:solidFill>
                  <a:latin typeface="LINE Seed Sans TH" panose="020B0303020203020204" pitchFamily="34" charset="-34"/>
                  <a:ea typeface="LINE Seed Sans TH" panose="020B0303020203020204" pitchFamily="34" charset="-34"/>
                  <a:cs typeface="LINE Seed Sans TH" panose="020B0303020203020204" pitchFamily="34" charset="-34"/>
                </a:rPr>
                <a:t>abc.defg@gmail.com</a:t>
              </a:r>
              <a:endParaRPr lang="th-TH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endParaRPr>
            </a:p>
          </p:txBody>
        </p:sp>
        <p:pic>
          <p:nvPicPr>
            <p:cNvPr id="13" name="กราฟิก 12">
              <a:extLst>
                <a:ext uri="{FF2B5EF4-FFF2-40B4-BE49-F238E27FC236}">
                  <a16:creationId xmlns:a16="http://schemas.microsoft.com/office/drawing/2014/main" id="{504DEEE1-7A37-0636-D17E-5A611DB98A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60950" y="7561406"/>
              <a:ext cx="621210" cy="469359"/>
            </a:xfrm>
            <a:prstGeom prst="rect">
              <a:avLst/>
            </a:prstGeom>
          </p:spPr>
        </p:pic>
      </p:grpSp>
      <p:grpSp>
        <p:nvGrpSpPr>
          <p:cNvPr id="17" name="กลุ่ม 16">
            <a:extLst>
              <a:ext uri="{FF2B5EF4-FFF2-40B4-BE49-F238E27FC236}">
                <a16:creationId xmlns:a16="http://schemas.microsoft.com/office/drawing/2014/main" id="{C72CEB83-0983-FEED-596E-24FD5688C9E8}"/>
              </a:ext>
            </a:extLst>
          </p:cNvPr>
          <p:cNvGrpSpPr/>
          <p:nvPr/>
        </p:nvGrpSpPr>
        <p:grpSpPr>
          <a:xfrm>
            <a:off x="1076081" y="12681250"/>
            <a:ext cx="2701650" cy="668540"/>
            <a:chOff x="646113" y="8531774"/>
            <a:chExt cx="2701650" cy="668540"/>
          </a:xfrm>
        </p:grpSpPr>
        <p:sp>
          <p:nvSpPr>
            <p:cNvPr id="14" name="กล่องข้อความ 13">
              <a:extLst>
                <a:ext uri="{FF2B5EF4-FFF2-40B4-BE49-F238E27FC236}">
                  <a16:creationId xmlns:a16="http://schemas.microsoft.com/office/drawing/2014/main" id="{AB36CA3D-61F0-6296-6B61-9D63ACBFACAF}"/>
                </a:ext>
              </a:extLst>
            </p:cNvPr>
            <p:cNvSpPr txBox="1"/>
            <p:nvPr/>
          </p:nvSpPr>
          <p:spPr>
            <a:xfrm>
              <a:off x="685253" y="8531774"/>
              <a:ext cx="2228495" cy="52322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th-TH" sz="4200" b="1" dirty="0">
                  <a:solidFill>
                    <a:srgbClr val="2D3893"/>
                  </a:solidFill>
                  <a:latin typeface="LINE Seed Sans TH" panose="020B0303020203020204" pitchFamily="34" charset="-34"/>
                  <a:ea typeface="LINE Seed Sans TH" panose="020B0303020203020204" pitchFamily="34" charset="-34"/>
                  <a:cs typeface="LINE Seed Sans TH" panose="020B0303020203020204" pitchFamily="34" charset="-34"/>
                </a:rPr>
                <a:t>บทคัดย่อ</a:t>
              </a:r>
            </a:p>
          </p:txBody>
        </p:sp>
        <p:pic>
          <p:nvPicPr>
            <p:cNvPr id="16" name="กราฟิก 15">
              <a:extLst>
                <a:ext uri="{FF2B5EF4-FFF2-40B4-BE49-F238E27FC236}">
                  <a16:creationId xmlns:a16="http://schemas.microsoft.com/office/drawing/2014/main" id="{D81EA9E0-F7C2-01A4-A5B7-2A804312E2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19844" t="-86" b="-2"/>
            <a:stretch/>
          </p:blipFill>
          <p:spPr>
            <a:xfrm>
              <a:off x="646113" y="8948095"/>
              <a:ext cx="2701650" cy="252219"/>
            </a:xfrm>
            <a:prstGeom prst="rect">
              <a:avLst/>
            </a:prstGeom>
          </p:spPr>
        </p:pic>
      </p:grpSp>
      <p:sp>
        <p:nvSpPr>
          <p:cNvPr id="18" name="กล่องข้อความ 17">
            <a:extLst>
              <a:ext uri="{FF2B5EF4-FFF2-40B4-BE49-F238E27FC236}">
                <a16:creationId xmlns:a16="http://schemas.microsoft.com/office/drawing/2014/main" id="{B135B157-59FD-DDFA-C272-86AF97CA0ADE}"/>
              </a:ext>
            </a:extLst>
          </p:cNvPr>
          <p:cNvSpPr txBox="1"/>
          <p:nvPr/>
        </p:nvSpPr>
        <p:spPr>
          <a:xfrm>
            <a:off x="1204120" y="13465371"/>
            <a:ext cx="3022520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600"/>
              </a:lnSpc>
            </a:pPr>
            <a:r>
              <a:rPr lang="th-TH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       บทคัดย่อ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  <a:p>
            <a:pPr algn="just">
              <a:lnSpc>
                <a:spcPts val="3600"/>
              </a:lnSpc>
            </a:pPr>
            <a:r>
              <a:rPr lang="th-TH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 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 </a:t>
            </a:r>
          </a:p>
          <a:p>
            <a:pPr algn="just">
              <a:lnSpc>
                <a:spcPts val="3600"/>
              </a:lnSpc>
            </a:pPr>
            <a:r>
              <a:rPr lang="th-TH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        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  <a:p>
            <a:pPr algn="just">
              <a:lnSpc>
                <a:spcPts val="3600"/>
              </a:lnSpc>
            </a:pPr>
            <a:r>
              <a:rPr lang="th-TH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grpSp>
        <p:nvGrpSpPr>
          <p:cNvPr id="21" name="กลุ่ม 20">
            <a:extLst>
              <a:ext uri="{FF2B5EF4-FFF2-40B4-BE49-F238E27FC236}">
                <a16:creationId xmlns:a16="http://schemas.microsoft.com/office/drawing/2014/main" id="{E9761680-DBB1-743D-52FC-E931AB86344F}"/>
              </a:ext>
            </a:extLst>
          </p:cNvPr>
          <p:cNvGrpSpPr/>
          <p:nvPr/>
        </p:nvGrpSpPr>
        <p:grpSpPr>
          <a:xfrm>
            <a:off x="1076081" y="35624776"/>
            <a:ext cx="4123912" cy="685549"/>
            <a:chOff x="876849" y="36771052"/>
            <a:chExt cx="4123912" cy="685549"/>
          </a:xfrm>
        </p:grpSpPr>
        <p:sp>
          <p:nvSpPr>
            <p:cNvPr id="27" name="กล่องข้อความ 26">
              <a:extLst>
                <a:ext uri="{FF2B5EF4-FFF2-40B4-BE49-F238E27FC236}">
                  <a16:creationId xmlns:a16="http://schemas.microsoft.com/office/drawing/2014/main" id="{6693756F-C833-C96C-BF0C-422E17C21A98}"/>
                </a:ext>
              </a:extLst>
            </p:cNvPr>
            <p:cNvSpPr txBox="1"/>
            <p:nvPr/>
          </p:nvSpPr>
          <p:spPr>
            <a:xfrm>
              <a:off x="904110" y="36771052"/>
              <a:ext cx="3416320" cy="52322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th-TH" sz="4200" b="1" dirty="0">
                  <a:solidFill>
                    <a:srgbClr val="2D3893"/>
                  </a:solidFill>
                  <a:latin typeface="LINE Seed Sans TH" panose="020B0303020203020204" pitchFamily="34" charset="-34"/>
                  <a:ea typeface="LINE Seed Sans TH" panose="020B0303020203020204" pitchFamily="34" charset="-34"/>
                  <a:cs typeface="LINE Seed Sans TH" panose="020B0303020203020204" pitchFamily="34" charset="-34"/>
                </a:rPr>
                <a:t>เอกสารอ้างอิง</a:t>
              </a:r>
            </a:p>
          </p:txBody>
        </p:sp>
        <p:pic>
          <p:nvPicPr>
            <p:cNvPr id="34" name="กราฟิก 33">
              <a:extLst>
                <a:ext uri="{FF2B5EF4-FFF2-40B4-BE49-F238E27FC236}">
                  <a16:creationId xmlns:a16="http://schemas.microsoft.com/office/drawing/2014/main" id="{45BB8D5E-24AB-4F36-5DC7-4767BB8955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38392" t="-9871" b="-1"/>
            <a:stretch/>
          </p:blipFill>
          <p:spPr>
            <a:xfrm>
              <a:off x="876849" y="37179724"/>
              <a:ext cx="4123912" cy="276877"/>
            </a:xfrm>
            <a:prstGeom prst="rect">
              <a:avLst/>
            </a:prstGeom>
          </p:spPr>
        </p:pic>
      </p:grp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DB0873EF-B7BF-4BB9-2572-40F1BCAE59ED}"/>
              </a:ext>
            </a:extLst>
          </p:cNvPr>
          <p:cNvSpPr txBox="1"/>
          <p:nvPr/>
        </p:nvSpPr>
        <p:spPr>
          <a:xfrm>
            <a:off x="1204121" y="24430967"/>
            <a:ext cx="144279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600"/>
              </a:lnSpc>
            </a:pPr>
            <a:r>
              <a:rPr lang="en-US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     </a:t>
            </a:r>
            <a:r>
              <a:rPr lang="th-TH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แนวคิดและทฤษฎีที่เกี่ยวข้อง...........................................................................................................</a:t>
            </a:r>
          </a:p>
          <a:p>
            <a:pPr algn="just">
              <a:lnSpc>
                <a:spcPts val="3600"/>
              </a:lnSpc>
            </a:pPr>
            <a:r>
              <a:rPr lang="th-TH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 </a:t>
            </a:r>
          </a:p>
          <a:p>
            <a:pPr algn="just">
              <a:lnSpc>
                <a:spcPts val="3600"/>
              </a:lnSpc>
            </a:pPr>
            <a:endParaRPr lang="en-US" sz="3000" dirty="0">
              <a:solidFill>
                <a:srgbClr val="2D3893"/>
              </a:solidFill>
              <a:latin typeface="LINE Seed Sans TH" panose="020B0303020203020204" pitchFamily="34" charset="-34"/>
              <a:ea typeface="LINE Seed Sans TH" panose="020B0303020203020204" pitchFamily="34" charset="-34"/>
              <a:cs typeface="LINE Seed Sans TH" panose="020B0303020203020204" pitchFamily="34" charset="-34"/>
            </a:endParaRPr>
          </a:p>
        </p:txBody>
      </p:sp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E35D8490-C8BA-34EC-2319-63709BC3BCB2}"/>
              </a:ext>
            </a:extLst>
          </p:cNvPr>
          <p:cNvSpPr txBox="1"/>
          <p:nvPr/>
        </p:nvSpPr>
        <p:spPr>
          <a:xfrm>
            <a:off x="1204120" y="36521685"/>
            <a:ext cx="204454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>
              <a:lnSpc>
                <a:spcPts val="3600"/>
              </a:lnSpc>
            </a:pPr>
            <a:r>
              <a:rPr lang="en-US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	</a:t>
            </a:r>
            <a:r>
              <a:rPr lang="th-TH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เอกสารอ้างอิง......................................................................................................................................................................................................</a:t>
            </a:r>
          </a:p>
          <a:p>
            <a:pPr algn="thaiDist">
              <a:lnSpc>
                <a:spcPts val="3600"/>
              </a:lnSpc>
            </a:pPr>
            <a:r>
              <a:rPr lang="th-TH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.........................................................................................</a:t>
            </a:r>
          </a:p>
          <a:p>
            <a:pPr algn="thaiDist">
              <a:lnSpc>
                <a:spcPts val="3600"/>
              </a:lnSpc>
            </a:pPr>
            <a:r>
              <a:rPr lang="en-US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	</a:t>
            </a:r>
            <a:r>
              <a:rPr lang="th-TH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เอกสารอ้างอิง......................................................................................................................................................................................................</a:t>
            </a:r>
          </a:p>
          <a:p>
            <a:pPr algn="thaiDist">
              <a:lnSpc>
                <a:spcPts val="3600"/>
              </a:lnSpc>
            </a:pPr>
            <a:r>
              <a:rPr lang="th-TH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.........................................................................................</a:t>
            </a:r>
          </a:p>
        </p:txBody>
      </p:sp>
      <p:grpSp>
        <p:nvGrpSpPr>
          <p:cNvPr id="24" name="กลุ่ม 23">
            <a:extLst>
              <a:ext uri="{FF2B5EF4-FFF2-40B4-BE49-F238E27FC236}">
                <a16:creationId xmlns:a16="http://schemas.microsoft.com/office/drawing/2014/main" id="{DDF64D71-CCE4-57EA-8EDD-BD64471345BA}"/>
              </a:ext>
            </a:extLst>
          </p:cNvPr>
          <p:cNvGrpSpPr/>
          <p:nvPr/>
        </p:nvGrpSpPr>
        <p:grpSpPr>
          <a:xfrm>
            <a:off x="1076081" y="23622666"/>
            <a:ext cx="6693746" cy="665761"/>
            <a:chOff x="876849" y="20006761"/>
            <a:chExt cx="6693746" cy="665761"/>
          </a:xfrm>
        </p:grpSpPr>
        <p:sp>
          <p:nvSpPr>
            <p:cNvPr id="20" name="กล่องข้อความ 19">
              <a:extLst>
                <a:ext uri="{FF2B5EF4-FFF2-40B4-BE49-F238E27FC236}">
                  <a16:creationId xmlns:a16="http://schemas.microsoft.com/office/drawing/2014/main" id="{13AFDE09-FC1F-EF58-436E-886137820F7E}"/>
                </a:ext>
              </a:extLst>
            </p:cNvPr>
            <p:cNvSpPr txBox="1"/>
            <p:nvPr/>
          </p:nvSpPr>
          <p:spPr>
            <a:xfrm>
              <a:off x="915989" y="20006761"/>
              <a:ext cx="6510115" cy="52322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th-TH" sz="4200" b="1" dirty="0">
                  <a:solidFill>
                    <a:srgbClr val="2D3893"/>
                  </a:solidFill>
                  <a:latin typeface="LINE Seed Sans TH" panose="020B0303020203020204" pitchFamily="34" charset="-34"/>
                  <a:ea typeface="LINE Seed Sans TH" panose="020B0303020203020204" pitchFamily="34" charset="-34"/>
                  <a:cs typeface="LINE Seed Sans TH" panose="020B0303020203020204" pitchFamily="34" charset="-34"/>
                </a:rPr>
                <a:t>แนวคิดและทฤษฎีที่เกี่ยวข้อง</a:t>
              </a:r>
            </a:p>
          </p:txBody>
        </p:sp>
        <p:pic>
          <p:nvPicPr>
            <p:cNvPr id="3" name="กราฟิก 2">
              <a:extLst>
                <a:ext uri="{FF2B5EF4-FFF2-40B4-BE49-F238E27FC236}">
                  <a16:creationId xmlns:a16="http://schemas.microsoft.com/office/drawing/2014/main" id="{1ADB29D6-ED66-D933-37B1-0CFA47861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76849" y="20420522"/>
              <a:ext cx="6693746" cy="252000"/>
            </a:xfrm>
            <a:prstGeom prst="rect">
              <a:avLst/>
            </a:prstGeom>
          </p:spPr>
        </p:pic>
      </p:grpSp>
      <p:grpSp>
        <p:nvGrpSpPr>
          <p:cNvPr id="26" name="กลุ่ม 25">
            <a:extLst>
              <a:ext uri="{FF2B5EF4-FFF2-40B4-BE49-F238E27FC236}">
                <a16:creationId xmlns:a16="http://schemas.microsoft.com/office/drawing/2014/main" id="{3EC1C628-816A-4670-4877-5AA4A2F4E554}"/>
              </a:ext>
            </a:extLst>
          </p:cNvPr>
          <p:cNvGrpSpPr/>
          <p:nvPr/>
        </p:nvGrpSpPr>
        <p:grpSpPr>
          <a:xfrm>
            <a:off x="1076081" y="17260176"/>
            <a:ext cx="1912478" cy="668541"/>
            <a:chOff x="646113" y="8531774"/>
            <a:chExt cx="1912478" cy="668541"/>
          </a:xfrm>
        </p:grpSpPr>
        <p:sp>
          <p:nvSpPr>
            <p:cNvPr id="30" name="กล่องข้อความ 29">
              <a:extLst>
                <a:ext uri="{FF2B5EF4-FFF2-40B4-BE49-F238E27FC236}">
                  <a16:creationId xmlns:a16="http://schemas.microsoft.com/office/drawing/2014/main" id="{6800C53C-4A4B-18EB-4349-BBADA95909A0}"/>
                </a:ext>
              </a:extLst>
            </p:cNvPr>
            <p:cNvSpPr txBox="1"/>
            <p:nvPr/>
          </p:nvSpPr>
          <p:spPr>
            <a:xfrm>
              <a:off x="685253" y="8531774"/>
              <a:ext cx="1479892" cy="52322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th-TH" sz="4200" b="1" dirty="0">
                  <a:solidFill>
                    <a:srgbClr val="2D3893"/>
                  </a:solidFill>
                  <a:latin typeface="LINE Seed Sans TH" panose="020B0303020203020204" pitchFamily="34" charset="-34"/>
                  <a:ea typeface="LINE Seed Sans TH" panose="020B0303020203020204" pitchFamily="34" charset="-34"/>
                  <a:cs typeface="LINE Seed Sans TH" panose="020B0303020203020204" pitchFamily="34" charset="-34"/>
                </a:rPr>
                <a:t>บทนำ</a:t>
              </a:r>
            </a:p>
          </p:txBody>
        </p:sp>
        <p:pic>
          <p:nvPicPr>
            <p:cNvPr id="31" name="กราฟิก 30">
              <a:extLst>
                <a:ext uri="{FF2B5EF4-FFF2-40B4-BE49-F238E27FC236}">
                  <a16:creationId xmlns:a16="http://schemas.microsoft.com/office/drawing/2014/main" id="{F4C87395-3428-9767-B83D-BD8C6A218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l="43258" t="-1629" b="-3"/>
            <a:stretch/>
          </p:blipFill>
          <p:spPr>
            <a:xfrm>
              <a:off x="646113" y="8944205"/>
              <a:ext cx="1912478" cy="256110"/>
            </a:xfrm>
            <a:prstGeom prst="rect">
              <a:avLst/>
            </a:prstGeom>
          </p:spPr>
        </p:pic>
      </p:grpSp>
      <p:sp>
        <p:nvSpPr>
          <p:cNvPr id="33" name="กล่องข้อความ 32">
            <a:extLst>
              <a:ext uri="{FF2B5EF4-FFF2-40B4-BE49-F238E27FC236}">
                <a16:creationId xmlns:a16="http://schemas.microsoft.com/office/drawing/2014/main" id="{434E9FDD-07B0-C852-9FE4-5BCBC30A0330}"/>
              </a:ext>
            </a:extLst>
          </p:cNvPr>
          <p:cNvSpPr txBox="1"/>
          <p:nvPr/>
        </p:nvSpPr>
        <p:spPr>
          <a:xfrm>
            <a:off x="1204119" y="18044296"/>
            <a:ext cx="1442799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600"/>
              </a:lnSpc>
            </a:pPr>
            <a:r>
              <a:rPr lang="en-US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     </a:t>
            </a:r>
            <a:r>
              <a:rPr lang="th-TH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บทนำ ................................................................................................................................................</a:t>
            </a:r>
          </a:p>
          <a:p>
            <a:pPr algn="just">
              <a:lnSpc>
                <a:spcPts val="3600"/>
              </a:lnSpc>
            </a:pPr>
            <a:r>
              <a:rPr lang="th-TH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 </a:t>
            </a:r>
          </a:p>
          <a:p>
            <a:pPr algn="just">
              <a:lnSpc>
                <a:spcPts val="3600"/>
              </a:lnSpc>
            </a:pPr>
            <a:endParaRPr lang="en-US" sz="3000" dirty="0">
              <a:solidFill>
                <a:srgbClr val="2D3893"/>
              </a:solidFill>
              <a:latin typeface="LINE Seed Sans TH" panose="020B0303020203020204" pitchFamily="34" charset="-34"/>
              <a:ea typeface="LINE Seed Sans TH" panose="020B0303020203020204" pitchFamily="34" charset="-34"/>
              <a:cs typeface="LINE Seed Sans TH" panose="020B0303020203020204" pitchFamily="34" charset="-34"/>
            </a:endParaRPr>
          </a:p>
        </p:txBody>
      </p:sp>
      <p:sp>
        <p:nvSpPr>
          <p:cNvPr id="42" name="กล่องข้อความ 41">
            <a:extLst>
              <a:ext uri="{FF2B5EF4-FFF2-40B4-BE49-F238E27FC236}">
                <a16:creationId xmlns:a16="http://schemas.microsoft.com/office/drawing/2014/main" id="{AC2DBCC1-78A9-7521-AA6A-0958C0D3E39C}"/>
              </a:ext>
            </a:extLst>
          </p:cNvPr>
          <p:cNvSpPr txBox="1"/>
          <p:nvPr/>
        </p:nvSpPr>
        <p:spPr>
          <a:xfrm>
            <a:off x="16598857" y="18044296"/>
            <a:ext cx="148304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600"/>
              </a:lnSpc>
            </a:pPr>
            <a:r>
              <a:rPr lang="en-US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     </a:t>
            </a:r>
            <a:r>
              <a:rPr lang="th-TH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ผลการวิจัย............................................................................................................................................</a:t>
            </a:r>
          </a:p>
          <a:p>
            <a:pPr algn="just">
              <a:lnSpc>
                <a:spcPts val="3600"/>
              </a:lnSpc>
            </a:pPr>
            <a:r>
              <a:rPr lang="th-TH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 </a:t>
            </a:r>
          </a:p>
          <a:p>
            <a:pPr algn="just">
              <a:lnSpc>
                <a:spcPts val="3600"/>
              </a:lnSpc>
            </a:pPr>
            <a:endParaRPr lang="en-US" sz="3000" dirty="0">
              <a:solidFill>
                <a:srgbClr val="2D3893"/>
              </a:solidFill>
              <a:latin typeface="LINE Seed Sans TH" panose="020B0303020203020204" pitchFamily="34" charset="-34"/>
              <a:ea typeface="LINE Seed Sans TH" panose="020B0303020203020204" pitchFamily="34" charset="-34"/>
              <a:cs typeface="LINE Seed Sans TH" panose="020B0303020203020204" pitchFamily="34" charset="-34"/>
            </a:endParaRPr>
          </a:p>
        </p:txBody>
      </p:sp>
      <p:grpSp>
        <p:nvGrpSpPr>
          <p:cNvPr id="47" name="กลุ่ม 46">
            <a:extLst>
              <a:ext uri="{FF2B5EF4-FFF2-40B4-BE49-F238E27FC236}">
                <a16:creationId xmlns:a16="http://schemas.microsoft.com/office/drawing/2014/main" id="{57361529-3EFE-EB72-CB8A-0A1A7195F554}"/>
              </a:ext>
            </a:extLst>
          </p:cNvPr>
          <p:cNvGrpSpPr/>
          <p:nvPr/>
        </p:nvGrpSpPr>
        <p:grpSpPr>
          <a:xfrm>
            <a:off x="16470818" y="17260176"/>
            <a:ext cx="3346873" cy="664961"/>
            <a:chOff x="14671385" y="16787735"/>
            <a:chExt cx="3346873" cy="664961"/>
          </a:xfrm>
        </p:grpSpPr>
        <p:sp>
          <p:nvSpPr>
            <p:cNvPr id="40" name="กล่องข้อความ 39">
              <a:extLst>
                <a:ext uri="{FF2B5EF4-FFF2-40B4-BE49-F238E27FC236}">
                  <a16:creationId xmlns:a16="http://schemas.microsoft.com/office/drawing/2014/main" id="{3EBD8F0E-901B-8393-CD69-7A41F4B3D6CC}"/>
                </a:ext>
              </a:extLst>
            </p:cNvPr>
            <p:cNvSpPr txBox="1"/>
            <p:nvPr/>
          </p:nvSpPr>
          <p:spPr>
            <a:xfrm>
              <a:off x="14799425" y="16787735"/>
              <a:ext cx="2704587" cy="52322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th-TH" sz="4200" b="1" dirty="0">
                  <a:solidFill>
                    <a:srgbClr val="2D3893"/>
                  </a:solidFill>
                  <a:latin typeface="LINE Seed Sans TH" panose="020B0303020203020204" pitchFamily="34" charset="-34"/>
                  <a:ea typeface="LINE Seed Sans TH" panose="020B0303020203020204" pitchFamily="34" charset="-34"/>
                  <a:cs typeface="LINE Seed Sans TH" panose="020B0303020203020204" pitchFamily="34" charset="-34"/>
                </a:rPr>
                <a:t>ผลการวิจัย</a:t>
              </a:r>
            </a:p>
          </p:txBody>
        </p:sp>
        <p:pic>
          <p:nvPicPr>
            <p:cNvPr id="46" name="กราฟิก 45">
              <a:extLst>
                <a:ext uri="{FF2B5EF4-FFF2-40B4-BE49-F238E27FC236}">
                  <a16:creationId xmlns:a16="http://schemas.microsoft.com/office/drawing/2014/main" id="{11993581-23C3-0AF7-6478-4C56F52130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l="50000" t="-1631" b="-1"/>
            <a:stretch/>
          </p:blipFill>
          <p:spPr>
            <a:xfrm>
              <a:off x="14671385" y="17196586"/>
              <a:ext cx="3346873" cy="256110"/>
            </a:xfrm>
            <a:prstGeom prst="rect">
              <a:avLst/>
            </a:prstGeom>
          </p:spPr>
        </p:pic>
      </p:grpSp>
      <p:sp>
        <p:nvSpPr>
          <p:cNvPr id="52" name="กล่องข้อความ 51">
            <a:extLst>
              <a:ext uri="{FF2B5EF4-FFF2-40B4-BE49-F238E27FC236}">
                <a16:creationId xmlns:a16="http://schemas.microsoft.com/office/drawing/2014/main" id="{DEAE9781-282C-144D-24D0-1724CB1879C2}"/>
              </a:ext>
            </a:extLst>
          </p:cNvPr>
          <p:cNvSpPr txBox="1"/>
          <p:nvPr/>
        </p:nvSpPr>
        <p:spPr>
          <a:xfrm>
            <a:off x="16598857" y="24407851"/>
            <a:ext cx="1483046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600"/>
              </a:lnSpc>
            </a:pPr>
            <a:r>
              <a:rPr lang="en-US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        </a:t>
            </a:r>
            <a:r>
              <a:rPr lang="th-TH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สรุปและอภิปรายผล..................................................................................................................................</a:t>
            </a:r>
          </a:p>
          <a:p>
            <a:pPr algn="just">
              <a:lnSpc>
                <a:spcPts val="3600"/>
              </a:lnSpc>
            </a:pPr>
            <a:r>
              <a:rPr lang="th-TH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 </a:t>
            </a:r>
          </a:p>
          <a:p>
            <a:pPr algn="just">
              <a:lnSpc>
                <a:spcPts val="3600"/>
              </a:lnSpc>
            </a:pPr>
            <a:endParaRPr lang="en-US" sz="3000" dirty="0">
              <a:solidFill>
                <a:srgbClr val="2D3893"/>
              </a:solidFill>
              <a:latin typeface="LINE Seed Sans TH" panose="020B0303020203020204" pitchFamily="34" charset="-34"/>
              <a:ea typeface="LINE Seed Sans TH" panose="020B0303020203020204" pitchFamily="34" charset="-34"/>
              <a:cs typeface="LINE Seed Sans TH" panose="020B0303020203020204" pitchFamily="34" charset="-34"/>
            </a:endParaRPr>
          </a:p>
        </p:txBody>
      </p:sp>
      <p:grpSp>
        <p:nvGrpSpPr>
          <p:cNvPr id="53" name="กลุ่ม 52">
            <a:extLst>
              <a:ext uri="{FF2B5EF4-FFF2-40B4-BE49-F238E27FC236}">
                <a16:creationId xmlns:a16="http://schemas.microsoft.com/office/drawing/2014/main" id="{48D284B3-1247-5E6D-00D8-BB61F6341D6F}"/>
              </a:ext>
            </a:extLst>
          </p:cNvPr>
          <p:cNvGrpSpPr/>
          <p:nvPr/>
        </p:nvGrpSpPr>
        <p:grpSpPr>
          <a:xfrm>
            <a:off x="16470817" y="23623731"/>
            <a:ext cx="5161894" cy="664961"/>
            <a:chOff x="14671385" y="16787735"/>
            <a:chExt cx="5161894" cy="664961"/>
          </a:xfrm>
        </p:grpSpPr>
        <p:sp>
          <p:nvSpPr>
            <p:cNvPr id="54" name="กล่องข้อความ 53">
              <a:extLst>
                <a:ext uri="{FF2B5EF4-FFF2-40B4-BE49-F238E27FC236}">
                  <a16:creationId xmlns:a16="http://schemas.microsoft.com/office/drawing/2014/main" id="{C949FC55-FB2F-6E03-1C1D-435E3634F048}"/>
                </a:ext>
              </a:extLst>
            </p:cNvPr>
            <p:cNvSpPr txBox="1"/>
            <p:nvPr/>
          </p:nvSpPr>
          <p:spPr>
            <a:xfrm>
              <a:off x="14799425" y="16787735"/>
              <a:ext cx="4527201" cy="52322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th-TH" sz="4200" b="1" dirty="0">
                  <a:solidFill>
                    <a:srgbClr val="2D3893"/>
                  </a:solidFill>
                  <a:latin typeface="LINE Seed Sans TH" panose="020B0303020203020204" pitchFamily="34" charset="-34"/>
                  <a:ea typeface="LINE Seed Sans TH" panose="020B0303020203020204" pitchFamily="34" charset="-34"/>
                  <a:cs typeface="LINE Seed Sans TH" panose="020B0303020203020204" pitchFamily="34" charset="-34"/>
                </a:rPr>
                <a:t>สรุปและอภิปรายผล</a:t>
              </a:r>
            </a:p>
          </p:txBody>
        </p:sp>
        <p:pic>
          <p:nvPicPr>
            <p:cNvPr id="55" name="กราฟิก 54">
              <a:extLst>
                <a:ext uri="{FF2B5EF4-FFF2-40B4-BE49-F238E27FC236}">
                  <a16:creationId xmlns:a16="http://schemas.microsoft.com/office/drawing/2014/main" id="{EBEC6C0C-7BC6-56FF-C564-91007CC60D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l="22886" t="-1631" b="-1"/>
            <a:stretch/>
          </p:blipFill>
          <p:spPr>
            <a:xfrm>
              <a:off x="14671385" y="17196585"/>
              <a:ext cx="5161894" cy="256111"/>
            </a:xfrm>
            <a:prstGeom prst="rect">
              <a:avLst/>
            </a:prstGeom>
          </p:spPr>
        </p:pic>
      </p:grpSp>
      <p:sp>
        <p:nvSpPr>
          <p:cNvPr id="56" name="กล่องข้อความ 55">
            <a:extLst>
              <a:ext uri="{FF2B5EF4-FFF2-40B4-BE49-F238E27FC236}">
                <a16:creationId xmlns:a16="http://schemas.microsoft.com/office/drawing/2014/main" id="{1A6EF9DD-1973-65F4-899B-C80FE0B61FE5}"/>
              </a:ext>
            </a:extLst>
          </p:cNvPr>
          <p:cNvSpPr txBox="1"/>
          <p:nvPr/>
        </p:nvSpPr>
        <p:spPr>
          <a:xfrm>
            <a:off x="1204121" y="30837014"/>
            <a:ext cx="1442799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600"/>
              </a:lnSpc>
            </a:pPr>
            <a:r>
              <a:rPr lang="en-US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     </a:t>
            </a:r>
            <a:r>
              <a:rPr lang="th-TH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วิธีดำเนินการวิจัย..................................................................................................................................</a:t>
            </a:r>
          </a:p>
          <a:p>
            <a:pPr algn="just">
              <a:lnSpc>
                <a:spcPts val="3600"/>
              </a:lnSpc>
            </a:pPr>
            <a:r>
              <a:rPr lang="th-TH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 </a:t>
            </a:r>
          </a:p>
          <a:p>
            <a:pPr algn="just">
              <a:lnSpc>
                <a:spcPts val="3600"/>
              </a:lnSpc>
            </a:pPr>
            <a:endParaRPr lang="en-US" sz="3000" dirty="0">
              <a:solidFill>
                <a:srgbClr val="2D3893"/>
              </a:solidFill>
              <a:latin typeface="LINE Seed Sans TH" panose="020B0303020203020204" pitchFamily="34" charset="-34"/>
              <a:ea typeface="LINE Seed Sans TH" panose="020B0303020203020204" pitchFamily="34" charset="-34"/>
              <a:cs typeface="LINE Seed Sans TH" panose="020B0303020203020204" pitchFamily="34" charset="-34"/>
            </a:endParaRPr>
          </a:p>
        </p:txBody>
      </p:sp>
      <p:grpSp>
        <p:nvGrpSpPr>
          <p:cNvPr id="57" name="กลุ่ม 56">
            <a:extLst>
              <a:ext uri="{FF2B5EF4-FFF2-40B4-BE49-F238E27FC236}">
                <a16:creationId xmlns:a16="http://schemas.microsoft.com/office/drawing/2014/main" id="{6EB04B51-6F1D-8E94-0902-CBCC70B091FD}"/>
              </a:ext>
            </a:extLst>
          </p:cNvPr>
          <p:cNvGrpSpPr/>
          <p:nvPr/>
        </p:nvGrpSpPr>
        <p:grpSpPr>
          <a:xfrm>
            <a:off x="1076081" y="30028713"/>
            <a:ext cx="4697698" cy="665761"/>
            <a:chOff x="876849" y="20006761"/>
            <a:chExt cx="4697698" cy="665761"/>
          </a:xfrm>
        </p:grpSpPr>
        <p:sp>
          <p:nvSpPr>
            <p:cNvPr id="58" name="กล่องข้อความ 57">
              <a:extLst>
                <a:ext uri="{FF2B5EF4-FFF2-40B4-BE49-F238E27FC236}">
                  <a16:creationId xmlns:a16="http://schemas.microsoft.com/office/drawing/2014/main" id="{65CB384C-B2F6-C6CE-E209-F5A54ED52203}"/>
                </a:ext>
              </a:extLst>
            </p:cNvPr>
            <p:cNvSpPr txBox="1"/>
            <p:nvPr/>
          </p:nvSpPr>
          <p:spPr>
            <a:xfrm>
              <a:off x="915989" y="20006761"/>
              <a:ext cx="4084773" cy="52322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th-TH" sz="4200" b="1" dirty="0">
                  <a:solidFill>
                    <a:srgbClr val="2D3893"/>
                  </a:solidFill>
                  <a:latin typeface="LINE Seed Sans TH" panose="020B0303020203020204" pitchFamily="34" charset="-34"/>
                  <a:ea typeface="LINE Seed Sans TH" panose="020B0303020203020204" pitchFamily="34" charset="-34"/>
                  <a:cs typeface="LINE Seed Sans TH" panose="020B0303020203020204" pitchFamily="34" charset="-34"/>
                </a:rPr>
                <a:t>วิธีดำเนินการวิจัย</a:t>
              </a:r>
            </a:p>
          </p:txBody>
        </p:sp>
        <p:pic>
          <p:nvPicPr>
            <p:cNvPr id="59" name="กราฟิก 58">
              <a:extLst>
                <a:ext uri="{FF2B5EF4-FFF2-40B4-BE49-F238E27FC236}">
                  <a16:creationId xmlns:a16="http://schemas.microsoft.com/office/drawing/2014/main" id="{BF39A9AA-B4B0-E47E-DE29-5EB7D9B8D4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l="29820" t="-9871" b="-1"/>
            <a:stretch/>
          </p:blipFill>
          <p:spPr>
            <a:xfrm>
              <a:off x="876849" y="20395645"/>
              <a:ext cx="4697698" cy="276877"/>
            </a:xfrm>
            <a:prstGeom prst="rect">
              <a:avLst/>
            </a:prstGeom>
          </p:spPr>
        </p:pic>
      </p:grpSp>
      <p:sp>
        <p:nvSpPr>
          <p:cNvPr id="60" name="กล่องข้อความ 59">
            <a:extLst>
              <a:ext uri="{FF2B5EF4-FFF2-40B4-BE49-F238E27FC236}">
                <a16:creationId xmlns:a16="http://schemas.microsoft.com/office/drawing/2014/main" id="{1759F8F5-920D-3DE0-C2F7-15222758EE0A}"/>
              </a:ext>
            </a:extLst>
          </p:cNvPr>
          <p:cNvSpPr txBox="1"/>
          <p:nvPr/>
        </p:nvSpPr>
        <p:spPr>
          <a:xfrm>
            <a:off x="16598857" y="30812833"/>
            <a:ext cx="148304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600"/>
              </a:lnSpc>
            </a:pPr>
            <a:r>
              <a:rPr lang="en-US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       </a:t>
            </a:r>
            <a:r>
              <a:rPr lang="th-TH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กิตติกรรมประกาศ..............................................................................................................................</a:t>
            </a:r>
          </a:p>
          <a:p>
            <a:pPr algn="just">
              <a:lnSpc>
                <a:spcPts val="3600"/>
              </a:lnSpc>
            </a:pPr>
            <a:r>
              <a:rPr lang="th-TH" sz="3000" dirty="0">
                <a:solidFill>
                  <a:srgbClr val="2D3893"/>
                </a:solidFill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 </a:t>
            </a:r>
          </a:p>
          <a:p>
            <a:pPr algn="just">
              <a:lnSpc>
                <a:spcPts val="3600"/>
              </a:lnSpc>
            </a:pPr>
            <a:endParaRPr lang="en-US" sz="3000" dirty="0">
              <a:solidFill>
                <a:srgbClr val="2D3893"/>
              </a:solidFill>
              <a:latin typeface="LINE Seed Sans TH" panose="020B0303020203020204" pitchFamily="34" charset="-34"/>
              <a:ea typeface="LINE Seed Sans TH" panose="020B0303020203020204" pitchFamily="34" charset="-34"/>
              <a:cs typeface="LINE Seed Sans TH" panose="020B0303020203020204" pitchFamily="34" charset="-34"/>
            </a:endParaRPr>
          </a:p>
        </p:txBody>
      </p:sp>
      <p:grpSp>
        <p:nvGrpSpPr>
          <p:cNvPr id="61" name="กลุ่ม 60">
            <a:extLst>
              <a:ext uri="{FF2B5EF4-FFF2-40B4-BE49-F238E27FC236}">
                <a16:creationId xmlns:a16="http://schemas.microsoft.com/office/drawing/2014/main" id="{502CA142-37F5-9B5E-1969-76D5B02A6435}"/>
              </a:ext>
            </a:extLst>
          </p:cNvPr>
          <p:cNvGrpSpPr/>
          <p:nvPr/>
        </p:nvGrpSpPr>
        <p:grpSpPr>
          <a:xfrm>
            <a:off x="16470817" y="30028712"/>
            <a:ext cx="4816232" cy="664962"/>
            <a:chOff x="14671385" y="16787735"/>
            <a:chExt cx="4816232" cy="664962"/>
          </a:xfrm>
        </p:grpSpPr>
        <p:sp>
          <p:nvSpPr>
            <p:cNvPr id="62" name="กล่องข้อความ 61">
              <a:extLst>
                <a:ext uri="{FF2B5EF4-FFF2-40B4-BE49-F238E27FC236}">
                  <a16:creationId xmlns:a16="http://schemas.microsoft.com/office/drawing/2014/main" id="{B3B91FD3-9F14-0C36-BF03-13190B4B71C1}"/>
                </a:ext>
              </a:extLst>
            </p:cNvPr>
            <p:cNvSpPr txBox="1"/>
            <p:nvPr/>
          </p:nvSpPr>
          <p:spPr>
            <a:xfrm>
              <a:off x="14799425" y="16787735"/>
              <a:ext cx="4222631" cy="52322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th-TH" sz="4200" b="1" dirty="0">
                  <a:solidFill>
                    <a:srgbClr val="2D3893"/>
                  </a:solidFill>
                  <a:latin typeface="LINE Seed Sans TH" panose="020B0303020203020204" pitchFamily="34" charset="-34"/>
                  <a:ea typeface="LINE Seed Sans TH" panose="020B0303020203020204" pitchFamily="34" charset="-34"/>
                  <a:cs typeface="LINE Seed Sans TH" panose="020B0303020203020204" pitchFamily="34" charset="-34"/>
                </a:rPr>
                <a:t>กิตติกรรมประกาศ</a:t>
              </a:r>
            </a:p>
          </p:txBody>
        </p:sp>
        <p:pic>
          <p:nvPicPr>
            <p:cNvPr id="63" name="กราฟิก 62">
              <a:extLst>
                <a:ext uri="{FF2B5EF4-FFF2-40B4-BE49-F238E27FC236}">
                  <a16:creationId xmlns:a16="http://schemas.microsoft.com/office/drawing/2014/main" id="{B155523B-0B0B-15C7-AC18-009FE5860F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l="28049" t="-18071" b="-1"/>
            <a:stretch/>
          </p:blipFill>
          <p:spPr>
            <a:xfrm>
              <a:off x="14671385" y="17155159"/>
              <a:ext cx="4816232" cy="2975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2413836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266</TotalTime>
  <Words>108</Words>
  <Application>Microsoft Office PowerPoint</Application>
  <PresentationFormat>Custom</PresentationFormat>
  <Paragraphs>34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LINE Seed Sans TH</vt:lpstr>
      <vt:lpstr>Calibri Light</vt:lpstr>
      <vt:lpstr>Calibri</vt:lpstr>
      <vt:lpstr>Arial</vt:lpstr>
      <vt:lpstr>ธีมของ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Pitchayuth Kongjaroen</dc:creator>
  <cp:lastModifiedBy>SPU RMUTL</cp:lastModifiedBy>
  <cp:revision>25</cp:revision>
  <dcterms:created xsi:type="dcterms:W3CDTF">2024-07-15T03:15:32Z</dcterms:created>
  <dcterms:modified xsi:type="dcterms:W3CDTF">2024-07-27T07:55:24Z</dcterms:modified>
</cp:coreProperties>
</file>