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sldIdLst>
    <p:sldId id="256" r:id="rId2"/>
  </p:sldIdLst>
  <p:sldSz cx="32399288" cy="43200638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LINE Seed Sans TH" panose="020B0604020202020204" charset="-34"/>
      <p:regular r:id="rId9"/>
      <p:bold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79" userDrawn="1">
          <p15:clr>
            <a:srgbClr val="A4A3A4"/>
          </p15:clr>
        </p15:guide>
        <p15:guide id="3" pos="11122" userDrawn="1">
          <p15:clr>
            <a:srgbClr val="A4A3A4"/>
          </p15:clr>
        </p15:guide>
        <p15:guide id="4" pos="19730" userDrawn="1">
          <p15:clr>
            <a:srgbClr val="A4A3A4"/>
          </p15:clr>
        </p15:guide>
        <p15:guide id="5" pos="11633" userDrawn="1">
          <p15:clr>
            <a:srgbClr val="A4A3A4"/>
          </p15:clr>
        </p15:guide>
        <p15:guide id="6" orient="horz" pos="136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2837" y="446"/>
      </p:cViewPr>
      <p:guideLst>
        <p:guide pos="679"/>
        <p:guide pos="11122"/>
        <p:guide pos="19730"/>
        <p:guide pos="11633"/>
        <p:guide orient="horz" pos="136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68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135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810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095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012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92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703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090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707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664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57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848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C72CEB83-0983-FEED-596E-24FD5688C9E8}"/>
              </a:ext>
            </a:extLst>
          </p:cNvPr>
          <p:cNvGrpSpPr/>
          <p:nvPr/>
        </p:nvGrpSpPr>
        <p:grpSpPr>
          <a:xfrm>
            <a:off x="1051365" y="12829475"/>
            <a:ext cx="3370504" cy="668541"/>
            <a:chOff x="646112" y="8531774"/>
            <a:chExt cx="3370504" cy="668541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AB36CA3D-61F0-6296-6B61-9D63ACBFACAF}"/>
                </a:ext>
              </a:extLst>
            </p:cNvPr>
            <p:cNvSpPr txBox="1"/>
            <p:nvPr/>
          </p:nvSpPr>
          <p:spPr>
            <a:xfrm>
              <a:off x="685253" y="8531774"/>
              <a:ext cx="2898550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ความเป็นมา</a:t>
              </a:r>
            </a:p>
          </p:txBody>
        </p:sp>
        <p:pic>
          <p:nvPicPr>
            <p:cNvPr id="16" name="กราฟิก 15">
              <a:extLst>
                <a:ext uri="{FF2B5EF4-FFF2-40B4-BE49-F238E27FC236}">
                  <a16:creationId xmlns:a16="http://schemas.microsoft.com/office/drawing/2014/main" id="{D81EA9E0-F7C2-01A4-A5B7-2A804312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6112" y="8948315"/>
              <a:ext cx="3370504" cy="252000"/>
            </a:xfrm>
            <a:prstGeom prst="rect">
              <a:avLst/>
            </a:prstGeom>
          </p:spPr>
        </p:pic>
      </p:grp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B135B157-59FD-DDFA-C272-86AF97CA0ADE}"/>
              </a:ext>
            </a:extLst>
          </p:cNvPr>
          <p:cNvSpPr txBox="1"/>
          <p:nvPr/>
        </p:nvSpPr>
        <p:spPr>
          <a:xfrm>
            <a:off x="1051365" y="13613596"/>
            <a:ext cx="166048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ความเป็นมา...............................................................................................................................................................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457DAD2-11DD-1F68-B1BA-6CD92D0670BB}"/>
              </a:ext>
            </a:extLst>
          </p:cNvPr>
          <p:cNvGrpSpPr/>
          <p:nvPr/>
        </p:nvGrpSpPr>
        <p:grpSpPr>
          <a:xfrm>
            <a:off x="1051367" y="20301732"/>
            <a:ext cx="5890505" cy="671251"/>
            <a:chOff x="876849" y="23157284"/>
            <a:chExt cx="5890505" cy="671251"/>
          </a:xfrm>
        </p:grpSpPr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13AFDE09-FC1F-EF58-436E-886137820F7E}"/>
                </a:ext>
              </a:extLst>
            </p:cNvPr>
            <p:cNvSpPr txBox="1"/>
            <p:nvPr/>
          </p:nvSpPr>
          <p:spPr>
            <a:xfrm>
              <a:off x="915989" y="23157284"/>
              <a:ext cx="5474576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จุดเด่น/ ความแปลกใหม่</a:t>
              </a:r>
            </a:p>
          </p:txBody>
        </p:sp>
        <p:pic>
          <p:nvPicPr>
            <p:cNvPr id="23" name="กราฟิก 22">
              <a:extLst>
                <a:ext uri="{FF2B5EF4-FFF2-40B4-BE49-F238E27FC236}">
                  <a16:creationId xmlns:a16="http://schemas.microsoft.com/office/drawing/2014/main" id="{92748EBF-041B-320E-3AD9-8700F55E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6849" y="23576535"/>
              <a:ext cx="5890505" cy="252000"/>
            </a:xfrm>
            <a:prstGeom prst="rect">
              <a:avLst/>
            </a:prstGeom>
          </p:spPr>
        </p:pic>
      </p:grp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49F45AD3-FFDD-C6DA-591B-D38E0284A9A4}"/>
              </a:ext>
            </a:extLst>
          </p:cNvPr>
          <p:cNvSpPr txBox="1"/>
          <p:nvPr/>
        </p:nvSpPr>
        <p:spPr>
          <a:xfrm>
            <a:off x="18416249" y="29612645"/>
            <a:ext cx="130130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 แนวทางการต่อยอดผลงา............................................................................................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 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  <a:p>
            <a:pPr algn="thaiDi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D6B9AD22-8885-C809-188F-D003D4EF6E4B}"/>
              </a:ext>
            </a:extLst>
          </p:cNvPr>
          <p:cNvGrpSpPr/>
          <p:nvPr/>
        </p:nvGrpSpPr>
        <p:grpSpPr>
          <a:xfrm>
            <a:off x="1078627" y="27809932"/>
            <a:ext cx="4646242" cy="674430"/>
            <a:chOff x="904110" y="28199897"/>
            <a:chExt cx="4646242" cy="674430"/>
          </a:xfrm>
        </p:grpSpPr>
        <p:sp>
          <p:nvSpPr>
            <p:cNvPr id="25" name="กล่องข้อความ 24">
              <a:extLst>
                <a:ext uri="{FF2B5EF4-FFF2-40B4-BE49-F238E27FC236}">
                  <a16:creationId xmlns:a16="http://schemas.microsoft.com/office/drawing/2014/main" id="{2C4B006D-AB1D-3ADA-15DA-CECC9F1F5E0C}"/>
                </a:ext>
              </a:extLst>
            </p:cNvPr>
            <p:cNvSpPr txBox="1"/>
            <p:nvPr/>
          </p:nvSpPr>
          <p:spPr>
            <a:xfrm>
              <a:off x="904110" y="28199897"/>
              <a:ext cx="4237057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ผลการใช้ประโยชน์</a:t>
              </a:r>
            </a:p>
          </p:txBody>
        </p:sp>
        <p:pic>
          <p:nvPicPr>
            <p:cNvPr id="32" name="กราฟิก 31">
              <a:extLst>
                <a:ext uri="{FF2B5EF4-FFF2-40B4-BE49-F238E27FC236}">
                  <a16:creationId xmlns:a16="http://schemas.microsoft.com/office/drawing/2014/main" id="{5DCA25D0-2A67-38B6-2374-CA507303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110" y="28622327"/>
              <a:ext cx="4646242" cy="252000"/>
            </a:xfrm>
            <a:prstGeom prst="rect">
              <a:avLst/>
            </a:prstGeom>
          </p:spPr>
        </p:pic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761680-DBB1-743D-52FC-E931AB86344F}"/>
              </a:ext>
            </a:extLst>
          </p:cNvPr>
          <p:cNvGrpSpPr/>
          <p:nvPr/>
        </p:nvGrpSpPr>
        <p:grpSpPr>
          <a:xfrm>
            <a:off x="1078627" y="35387429"/>
            <a:ext cx="6693766" cy="685549"/>
            <a:chOff x="904110" y="36771052"/>
            <a:chExt cx="6693766" cy="685549"/>
          </a:xfrm>
        </p:grpSpPr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6693756F-C833-C96C-BF0C-422E17C21A98}"/>
                </a:ext>
              </a:extLst>
            </p:cNvPr>
            <p:cNvSpPr txBox="1"/>
            <p:nvPr/>
          </p:nvSpPr>
          <p:spPr>
            <a:xfrm>
              <a:off x="904110" y="36771052"/>
              <a:ext cx="4528804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ผู้ใช้ประโยชน์ (ถ้ามี)</a:t>
              </a:r>
            </a:p>
          </p:txBody>
        </p:sp>
        <p:pic>
          <p:nvPicPr>
            <p:cNvPr id="34" name="กราฟิก 33">
              <a:extLst>
                <a:ext uri="{FF2B5EF4-FFF2-40B4-BE49-F238E27FC236}">
                  <a16:creationId xmlns:a16="http://schemas.microsoft.com/office/drawing/2014/main" id="{45BB8D5E-24AB-4F36-5DC7-4767BB895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4110" y="37204601"/>
              <a:ext cx="6693766" cy="252000"/>
            </a:xfrm>
            <a:prstGeom prst="rect">
              <a:avLst/>
            </a:prstGeom>
          </p:spPr>
        </p:pic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88B55C8F-3F8B-C077-29E8-EBAC7976E48F}"/>
              </a:ext>
            </a:extLst>
          </p:cNvPr>
          <p:cNvGrpSpPr/>
          <p:nvPr/>
        </p:nvGrpSpPr>
        <p:grpSpPr>
          <a:xfrm>
            <a:off x="18276155" y="28633140"/>
            <a:ext cx="6693746" cy="659501"/>
            <a:chOff x="15525750" y="26933994"/>
            <a:chExt cx="6693746" cy="659501"/>
          </a:xfrm>
        </p:grpSpPr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6CB0A3F4-3418-0D99-F756-73D4516D406A}"/>
                </a:ext>
              </a:extLst>
            </p:cNvPr>
            <p:cNvSpPr txBox="1"/>
            <p:nvPr/>
          </p:nvSpPr>
          <p:spPr>
            <a:xfrm>
              <a:off x="15627625" y="26933994"/>
              <a:ext cx="6227987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แนวทางการต่อยอดผลงาน</a:t>
              </a:r>
            </a:p>
          </p:txBody>
        </p:sp>
        <p:pic>
          <p:nvPicPr>
            <p:cNvPr id="36" name="กราฟิก 35">
              <a:extLst>
                <a:ext uri="{FF2B5EF4-FFF2-40B4-BE49-F238E27FC236}">
                  <a16:creationId xmlns:a16="http://schemas.microsoft.com/office/drawing/2014/main" id="{43500C59-F29C-2CF1-08AF-8D8904CB5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25750" y="27341495"/>
              <a:ext cx="6693746" cy="252000"/>
            </a:xfrm>
            <a:prstGeom prst="rect">
              <a:avLst/>
            </a:prstGeom>
          </p:spPr>
        </p:pic>
      </p:grpSp>
      <p:sp>
        <p:nvSpPr>
          <p:cNvPr id="39" name="สี่เหลี่ยมผืนผ้า 38">
            <a:extLst>
              <a:ext uri="{FF2B5EF4-FFF2-40B4-BE49-F238E27FC236}">
                <a16:creationId xmlns:a16="http://schemas.microsoft.com/office/drawing/2014/main" id="{50F72D54-8E63-0116-10FA-BE56BCD30E63}"/>
              </a:ext>
            </a:extLst>
          </p:cNvPr>
          <p:cNvSpPr/>
          <p:nvPr/>
        </p:nvSpPr>
        <p:spPr>
          <a:xfrm>
            <a:off x="19461443" y="12175515"/>
            <a:ext cx="11313218" cy="143549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Place</a:t>
            </a:r>
          </a:p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Photo</a:t>
            </a:r>
            <a:endParaRPr lang="th-TH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B0873EF-B7BF-4BB9-2572-40F1BCAE59ED}"/>
              </a:ext>
            </a:extLst>
          </p:cNvPr>
          <p:cNvSpPr txBox="1"/>
          <p:nvPr/>
        </p:nvSpPr>
        <p:spPr>
          <a:xfrm>
            <a:off x="1051365" y="21110034"/>
            <a:ext cx="166048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จุดเด่น/ ความแปลกใหม่ 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EAAF3BA9-5191-1F01-3FA6-0B6E8A3A4E1A}"/>
              </a:ext>
            </a:extLst>
          </p:cNvPr>
          <p:cNvSpPr txBox="1"/>
          <p:nvPr/>
        </p:nvSpPr>
        <p:spPr>
          <a:xfrm>
            <a:off x="1051365" y="28598725"/>
            <a:ext cx="166048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ผลการใช้ประโยชน์....................................................................................................................................................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35D8490-C8BA-34EC-2319-63709BC3BCB2}"/>
              </a:ext>
            </a:extLst>
          </p:cNvPr>
          <p:cNvSpPr txBox="1"/>
          <p:nvPr/>
        </p:nvSpPr>
        <p:spPr>
          <a:xfrm>
            <a:off x="1051365" y="36284338"/>
            <a:ext cx="166048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ผู้ใช้ประโยชน์ (ถ้ามี).......................................................................................................................................................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E214D5C-13BF-564D-B380-A6651B85873A}"/>
              </a:ext>
            </a:extLst>
          </p:cNvPr>
          <p:cNvSpPr txBox="1"/>
          <p:nvPr/>
        </p:nvSpPr>
        <p:spPr>
          <a:xfrm>
            <a:off x="10524852" y="6749461"/>
            <a:ext cx="11349582" cy="12214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920"/>
              </a:lnSpc>
            </a:pPr>
            <a:r>
              <a:rPr lang="th-TH" sz="96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ชื่อผลงาน (ภาษาไทย)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3C85BD1-89D1-370D-E2F7-991E24E79063}"/>
              </a:ext>
            </a:extLst>
          </p:cNvPr>
          <p:cNvSpPr txBox="1"/>
          <p:nvPr/>
        </p:nvSpPr>
        <p:spPr>
          <a:xfrm>
            <a:off x="12343463" y="8222604"/>
            <a:ext cx="7712368" cy="11907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Project Name</a:t>
            </a:r>
            <a:endParaRPr lang="th-TH" sz="8800" b="1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E0B8FF7-DB22-652F-AAB2-126E9F1D3BA1}"/>
              </a:ext>
            </a:extLst>
          </p:cNvPr>
          <p:cNvSpPr txBox="1"/>
          <p:nvPr/>
        </p:nvSpPr>
        <p:spPr>
          <a:xfrm>
            <a:off x="21018507" y="3857100"/>
            <a:ext cx="10376559" cy="10387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600" b="1" dirty="0">
                <a:solidFill>
                  <a:schemeClr val="bg1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Appropriate Technology</a:t>
            </a:r>
            <a:endParaRPr lang="th-TH" sz="6600" b="1" dirty="0">
              <a:solidFill>
                <a:schemeClr val="bg1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89BBA4B-6B8F-28D7-B57A-901C20B56DFD}"/>
              </a:ext>
            </a:extLst>
          </p:cNvPr>
          <p:cNvSpPr txBox="1"/>
          <p:nvPr/>
        </p:nvSpPr>
        <p:spPr>
          <a:xfrm>
            <a:off x="1115221" y="10816231"/>
            <a:ext cx="9520555" cy="56938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th-TH" sz="54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ชื่อ/หน่วยงาน ผู้นำเสนอและคณะ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6511B096-61EC-6492-8AAF-B11879961AF3}"/>
              </a:ext>
            </a:extLst>
          </p:cNvPr>
          <p:cNvGrpSpPr/>
          <p:nvPr/>
        </p:nvGrpSpPr>
        <p:grpSpPr>
          <a:xfrm>
            <a:off x="1239184" y="11523331"/>
            <a:ext cx="3273056" cy="533022"/>
            <a:chOff x="809216" y="7561407"/>
            <a:chExt cx="3273056" cy="533022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4CCB6E61-A736-BC22-D6F3-0572F1EFFEFF}"/>
                </a:ext>
              </a:extLst>
            </p:cNvPr>
            <p:cNvSpPr txBox="1"/>
            <p:nvPr/>
          </p:nvSpPr>
          <p:spPr>
            <a:xfrm>
              <a:off x="1207767" y="7617375"/>
              <a:ext cx="2874505" cy="4770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3000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000 000 0000</a:t>
              </a:r>
            </a:p>
          </p:txBody>
        </p:sp>
        <p:pic>
          <p:nvPicPr>
            <p:cNvPr id="8" name="กราฟิก 7">
              <a:extLst>
                <a:ext uri="{FF2B5EF4-FFF2-40B4-BE49-F238E27FC236}">
                  <a16:creationId xmlns:a16="http://schemas.microsoft.com/office/drawing/2014/main" id="{16AAF5BC-B0CD-2DA3-893B-B99D18993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9216" y="7561407"/>
              <a:ext cx="312906" cy="469359"/>
            </a:xfrm>
            <a:prstGeom prst="rect">
              <a:avLst/>
            </a:prstGeom>
          </p:spPr>
        </p:pic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D6428A9-B9BC-9EC7-4DA9-168DA17C7092}"/>
              </a:ext>
            </a:extLst>
          </p:cNvPr>
          <p:cNvGrpSpPr/>
          <p:nvPr/>
        </p:nvGrpSpPr>
        <p:grpSpPr>
          <a:xfrm>
            <a:off x="5490919" y="11523330"/>
            <a:ext cx="4815396" cy="533022"/>
            <a:chOff x="5060950" y="7561406"/>
            <a:chExt cx="4815396" cy="533022"/>
          </a:xfrm>
        </p:grpSpPr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0F44820D-E41F-79B6-610A-FB1E34214EF3}"/>
                </a:ext>
              </a:extLst>
            </p:cNvPr>
            <p:cNvSpPr txBox="1"/>
            <p:nvPr/>
          </p:nvSpPr>
          <p:spPr>
            <a:xfrm>
              <a:off x="5788367" y="7617374"/>
              <a:ext cx="4087979" cy="4770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3000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abc.defg@gmail.com</a:t>
              </a:r>
              <a:endPara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endParaRPr>
            </a:p>
          </p:txBody>
        </p:sp>
        <p:pic>
          <p:nvPicPr>
            <p:cNvPr id="13" name="กราฟิก 12">
              <a:extLst>
                <a:ext uri="{FF2B5EF4-FFF2-40B4-BE49-F238E27FC236}">
                  <a16:creationId xmlns:a16="http://schemas.microsoft.com/office/drawing/2014/main" id="{95DE635B-6E9F-FFAC-A2EF-94504E55C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60950" y="7561406"/>
              <a:ext cx="621210" cy="46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41383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</TotalTime>
  <Words>118</Words>
  <Application>Microsoft Office PowerPoint</Application>
  <PresentationFormat>Custom</PresentationFormat>
  <Paragraphs>33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LINE Seed Sans TH</vt:lpstr>
      <vt:lpstr>Calibri Light</vt:lpstr>
      <vt:lpstr>Calibri</vt:lpstr>
      <vt:lpstr>Arial</vt:lpstr>
      <vt:lpstr>ธีมของ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Pitchayuth Kongjaroen</dc:creator>
  <cp:lastModifiedBy>SPU RMUTL</cp:lastModifiedBy>
  <cp:revision>14</cp:revision>
  <dcterms:created xsi:type="dcterms:W3CDTF">2024-07-15T03:15:32Z</dcterms:created>
  <dcterms:modified xsi:type="dcterms:W3CDTF">2024-07-27T07:53:27Z</dcterms:modified>
</cp:coreProperties>
</file>