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5FC79-E2F7-437A-8A6F-B2C604558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6D343-6BF2-4435-B53E-9DB444A9A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04BC5-2DF6-482C-AD99-D12B2387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92653-6F88-45E8-B6E7-1C580218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9850F-E911-4170-858F-3E90CBC7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334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59F5-5802-4B8E-8BC8-67784405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9CF65-5912-471E-9DDC-B9D28DD33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88A75-250F-4F78-B103-B43413A1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7D7EE-9E45-4BCA-89A5-E2C7FD50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B0FE0-BC11-4753-8BF5-9CBEBB1D9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336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F9C44A-D518-40CF-B17F-831148EA50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8ABA5-B07F-4B4C-BDF9-DF690B140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E6E0E-F8A5-4787-A678-11FDB974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A8D98-3E79-4785-AA0F-FF6F17F2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06B96-A535-413C-85CC-CB2BE001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558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9495-3111-482B-A383-3F41CA2F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E2DD9-6E81-4F38-9204-3B631085E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805B3-8530-4C6B-91A8-AAD13FCA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39495-C94C-4C60-A8E5-1FFBF65F6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B6E55-A227-4349-8701-48B4A20A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165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645AC-0489-41F4-8F5D-2E92D69C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FBD6E-642F-400A-9FB1-2679C01DC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D75E3-8885-471A-98F8-A58E39F83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E50FF-AFFD-421A-8EAA-278F1776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051DB-2F25-4698-9937-670E083A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50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9FCBF-1B87-4579-9AD0-3612E051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DB54-7E13-4770-89C4-2F8E2A3AC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F753F-E218-4BFB-AB81-213BA95CB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93A39-379A-4149-8451-4949A1AC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4BDA1-0153-47B9-B39A-32772CE2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16543-A47D-43A7-AA77-9FE5AE36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150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0C998-DC8C-4B59-BFF0-68FB48B7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55C46-FD13-4C64-9DB0-B7D49484D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07F23-ED83-4285-AE90-875FECD62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87DEA9-0E24-4220-9FFF-954A54F7E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0A5C0C-B0FF-4A4F-B2C3-4FA63C86A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61032-8423-449A-958A-60B1A79CF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15BF7E-0AAE-4899-A6BF-56907FBB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0E146-27F6-4490-8753-A8A3B427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886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B852-E34F-4920-97C6-166A35E4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880EC3-1D33-4E74-986C-6B2048D6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9A07A-57BC-412A-87C1-13D950D6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BD192-65C8-4D33-A98E-AF66FDAE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394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7E4A99-EAC5-4277-BEAB-57444789B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B29CD-43FC-4AC4-B110-F82BB550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B85F8-21D9-4935-A60E-27117EDA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385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1FDBA-2F25-4F2B-97FC-93A89EFF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E5526-0441-4486-811D-2FE0EC7DE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7E024-F635-4219-87C1-7BAE32920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8EF90-5070-4345-B0B6-D494415A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20B7F-46C2-4F7F-A7CE-8AFFF82B6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9EA11-DF34-42DB-9F1F-A3A0CD72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706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EF61B-BF3F-45F0-AECB-139C7FDF1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30F629-D428-4641-9CC9-1642BBF32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15839-1D4C-472B-AC1F-24EF0FE69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645A5-BABA-4C44-A83E-C24E1A1C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64E72-0DA6-47C1-B1B2-74114555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35340-BC08-43C0-937D-4BB64E21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536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01CE4-0F56-43C2-9FE9-EEE09E13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7253B-F70F-453B-B399-2C024D5F2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536BE-7BA7-436A-A0F2-7624A1300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099E-CC05-4E12-8C02-C1B2F50CC325}" type="datetimeFigureOut">
              <a:rPr lang="th-TH" smtClean="0"/>
              <a:t>30/06/67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8B31-ECD6-41FB-BCDA-ACEEFA648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DCC33-9C34-40F4-B437-7DFB95F1E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6917-5B01-4908-B9C1-FFE86A27F3A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405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D27E41-49D6-4ABF-B928-36440E8E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33E5EC-1893-46F2-A098-372B9FCD1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เสนอใน 5 หัวข้อ ดังนี้</a:t>
            </a:r>
          </a:p>
          <a:p>
            <a:pPr>
              <a:buFont typeface="+mj-lt"/>
              <a:buAutoNum type="arabicPeriod"/>
            </a:pPr>
            <a:r>
              <a:rPr lang="th-TH" dirty="0"/>
              <a:t>ระดับเทคโนโลยี (</a:t>
            </a:r>
            <a:r>
              <a:rPr lang="en-US" dirty="0"/>
              <a:t>TRL)</a:t>
            </a:r>
          </a:p>
          <a:p>
            <a:pPr>
              <a:buFont typeface="+mj-lt"/>
              <a:buAutoNum type="arabicPeriod"/>
            </a:pPr>
            <a:r>
              <a:rPr lang="th-TH" dirty="0"/>
              <a:t>จุดเด่นของสิ่งประดิษฐ์หรือเทคโนโลยี</a:t>
            </a:r>
          </a:p>
          <a:p>
            <a:pPr>
              <a:buFont typeface="+mj-lt"/>
              <a:buAutoNum type="arabicPeriod"/>
            </a:pPr>
            <a:r>
              <a:rPr lang="th-TH" dirty="0"/>
              <a:t>แนวทางด้านทรัพย์สินทางปัญญา</a:t>
            </a:r>
          </a:p>
          <a:p>
            <a:pPr>
              <a:buFont typeface="+mj-lt"/>
              <a:buAutoNum type="arabicPeriod"/>
            </a:pPr>
            <a:r>
              <a:rPr lang="th-TH" dirty="0"/>
              <a:t>ศักยภาพในเชิงพาณิชย์ (ตลาดหรือผู้ประกอบการ)</a:t>
            </a:r>
          </a:p>
          <a:p>
            <a:pPr>
              <a:buFont typeface="+mj-lt"/>
              <a:buAutoNum type="arabicPeriod"/>
            </a:pPr>
            <a:r>
              <a:rPr lang="th-TH" dirty="0"/>
              <a:t>ความพร้อมของทีมและแนวทางการต่อยอด</a:t>
            </a:r>
          </a:p>
        </p:txBody>
      </p:sp>
    </p:spTree>
    <p:extLst>
      <p:ext uri="{BB962C8B-B14F-4D97-AF65-F5344CB8AC3E}">
        <p14:creationId xmlns:p14="http://schemas.microsoft.com/office/powerpoint/2010/main" val="393482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ompt">
      <a:majorFont>
        <a:latin typeface="Prompt"/>
        <a:ea typeface=""/>
        <a:cs typeface="Prompt"/>
      </a:majorFont>
      <a:minorFont>
        <a:latin typeface="Prompt"/>
        <a:ea typeface=""/>
        <a:cs typeface="Promp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Prompt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Nichkamol RDI</dc:creator>
  <cp:lastModifiedBy>Nichkamol RDI</cp:lastModifiedBy>
  <cp:revision>3</cp:revision>
  <dcterms:created xsi:type="dcterms:W3CDTF">2024-06-30T06:14:57Z</dcterms:created>
  <dcterms:modified xsi:type="dcterms:W3CDTF">2024-06-30T06:17:33Z</dcterms:modified>
</cp:coreProperties>
</file>