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29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ณิชกมล โพธิ์แก้ว" userId="dc952c26-0648-47f6-a817-0f8e5fbdbca6" providerId="ADAL" clId="{3F77FF53-8B9F-4EEF-981E-D309F41F3CCA}"/>
    <pc:docChg chg="undo custSel addSld delSld modSld sldOrd">
      <pc:chgData name="ณิชกมล โพธิ์แก้ว" userId="dc952c26-0648-47f6-a817-0f8e5fbdbca6" providerId="ADAL" clId="{3F77FF53-8B9F-4EEF-981E-D309F41F3CCA}" dt="2023-04-10T04:25:15.494" v="161" actId="1076"/>
      <pc:docMkLst>
        <pc:docMk/>
      </pc:docMkLst>
      <pc:sldChg chg="modSp mod">
        <pc:chgData name="ณิชกมล โพธิ์แก้ว" userId="dc952c26-0648-47f6-a817-0f8e5fbdbca6" providerId="ADAL" clId="{3F77FF53-8B9F-4EEF-981E-D309F41F3CCA}" dt="2023-04-10T04:16:14.207" v="60" actId="1076"/>
        <pc:sldMkLst>
          <pc:docMk/>
          <pc:sldMk cId="708721930" sldId="256"/>
        </pc:sldMkLst>
        <pc:spChg chg="mod">
          <ac:chgData name="ณิชกมล โพธิ์แก้ว" userId="dc952c26-0648-47f6-a817-0f8e5fbdbca6" providerId="ADAL" clId="{3F77FF53-8B9F-4EEF-981E-D309F41F3CCA}" dt="2023-04-10T04:15:55.607" v="55" actId="255"/>
          <ac:spMkLst>
            <pc:docMk/>
            <pc:sldMk cId="708721930" sldId="256"/>
            <ac:spMk id="15" creationId="{F21E6BDC-3806-45E0-89E9-C678DCDDD50A}"/>
          </ac:spMkLst>
        </pc:spChg>
        <pc:spChg chg="mod">
          <ac:chgData name="ณิชกมล โพธิ์แก้ว" userId="dc952c26-0648-47f6-a817-0f8e5fbdbca6" providerId="ADAL" clId="{3F77FF53-8B9F-4EEF-981E-D309F41F3CCA}" dt="2023-04-10T04:15:59.581" v="56" actId="255"/>
          <ac:spMkLst>
            <pc:docMk/>
            <pc:sldMk cId="708721930" sldId="256"/>
            <ac:spMk id="17" creationId="{F693F4D8-DBCF-4C4C-8AE9-0B11508B5668}"/>
          </ac:spMkLst>
        </pc:spChg>
        <pc:spChg chg="mod">
          <ac:chgData name="ณิชกมล โพธิ์แก้ว" userId="dc952c26-0648-47f6-a817-0f8e5fbdbca6" providerId="ADAL" clId="{3F77FF53-8B9F-4EEF-981E-D309F41F3CCA}" dt="2023-04-10T04:16:14.207" v="60" actId="1076"/>
          <ac:spMkLst>
            <pc:docMk/>
            <pc:sldMk cId="708721930" sldId="256"/>
            <ac:spMk id="19" creationId="{CF533267-D002-481C-A74F-E827D13E42F2}"/>
          </ac:spMkLst>
        </pc:spChg>
      </pc:sldChg>
      <pc:sldChg chg="addSp delSp modSp mod">
        <pc:chgData name="ณิชกมล โพธิ์แก้ว" userId="dc952c26-0648-47f6-a817-0f8e5fbdbca6" providerId="ADAL" clId="{3F77FF53-8B9F-4EEF-981E-D309F41F3CCA}" dt="2023-04-10T04:18:09.671" v="89" actId="207"/>
        <pc:sldMkLst>
          <pc:docMk/>
          <pc:sldMk cId="1570995316" sldId="257"/>
        </pc:sldMkLst>
        <pc:spChg chg="mod">
          <ac:chgData name="ณิชกมล โพธิ์แก้ว" userId="dc952c26-0648-47f6-a817-0f8e5fbdbca6" providerId="ADAL" clId="{3F77FF53-8B9F-4EEF-981E-D309F41F3CCA}" dt="2023-04-10T04:17:33.021" v="81" actId="207"/>
          <ac:spMkLst>
            <pc:docMk/>
            <pc:sldMk cId="1570995316" sldId="257"/>
            <ac:spMk id="3" creationId="{99288BA6-DFD9-494C-8548-F2D674FB2A7B}"/>
          </ac:spMkLst>
        </pc:spChg>
        <pc:spChg chg="add mod">
          <ac:chgData name="ณิชกมล โพธิ์แก้ว" userId="dc952c26-0648-47f6-a817-0f8e5fbdbca6" providerId="ADAL" clId="{3F77FF53-8B9F-4EEF-981E-D309F41F3CCA}" dt="2023-04-10T04:17:28.307" v="79" actId="1076"/>
          <ac:spMkLst>
            <pc:docMk/>
            <pc:sldMk cId="1570995316" sldId="257"/>
            <ac:spMk id="5" creationId="{28846620-0D2F-41AC-A08C-768E409A7D12}"/>
          </ac:spMkLst>
        </pc:spChg>
        <pc:spChg chg="add mod">
          <ac:chgData name="ณิชกมล โพธิ์แก้ว" userId="dc952c26-0648-47f6-a817-0f8e5fbdbca6" providerId="ADAL" clId="{3F77FF53-8B9F-4EEF-981E-D309F41F3CCA}" dt="2023-04-10T04:17:31.095" v="80" actId="1076"/>
          <ac:spMkLst>
            <pc:docMk/>
            <pc:sldMk cId="1570995316" sldId="257"/>
            <ac:spMk id="7" creationId="{F84B0858-DEAC-4360-A3B9-021AEE0B496B}"/>
          </ac:spMkLst>
        </pc:spChg>
        <pc:picChg chg="add del mod">
          <ac:chgData name="ณิชกมล โพธิ์แก้ว" userId="dc952c26-0648-47f6-a817-0f8e5fbdbca6" providerId="ADAL" clId="{3F77FF53-8B9F-4EEF-981E-D309F41F3CCA}" dt="2023-04-10T04:17:41.131" v="83"/>
          <ac:picMkLst>
            <pc:docMk/>
            <pc:sldMk cId="1570995316" sldId="257"/>
            <ac:picMk id="8" creationId="{1F064ABA-CE2E-49D7-8626-33B0D75D29FA}"/>
          </ac:picMkLst>
        </pc:picChg>
        <pc:picChg chg="add mod modCrop">
          <ac:chgData name="ณิชกมล โพธิ์แก้ว" userId="dc952c26-0648-47f6-a817-0f8e5fbdbca6" providerId="ADAL" clId="{3F77FF53-8B9F-4EEF-981E-D309F41F3CCA}" dt="2023-04-10T04:18:09.671" v="89" actId="207"/>
          <ac:picMkLst>
            <pc:docMk/>
            <pc:sldMk cId="1570995316" sldId="257"/>
            <ac:picMk id="9" creationId="{777FF795-DEF1-44B1-A1E1-F1158C857EFB}"/>
          </ac:picMkLst>
        </pc:picChg>
      </pc:sldChg>
      <pc:sldChg chg="addSp delSp modSp new del mod">
        <pc:chgData name="ณิชกมล โพธิ์แก้ว" userId="dc952c26-0648-47f6-a817-0f8e5fbdbca6" providerId="ADAL" clId="{3F77FF53-8B9F-4EEF-981E-D309F41F3CCA}" dt="2023-04-10T04:22:21.756" v="109" actId="47"/>
        <pc:sldMkLst>
          <pc:docMk/>
          <pc:sldMk cId="3911126150" sldId="258"/>
        </pc:sldMkLst>
        <pc:spChg chg="add del">
          <ac:chgData name="ณิชกมล โพธิ์แก้ว" userId="dc952c26-0648-47f6-a817-0f8e5fbdbca6" providerId="ADAL" clId="{3F77FF53-8B9F-4EEF-981E-D309F41F3CCA}" dt="2023-04-10T04:15:17.682" v="50" actId="22"/>
          <ac:spMkLst>
            <pc:docMk/>
            <pc:sldMk cId="3911126150" sldId="258"/>
            <ac:spMk id="3" creationId="{520584B5-EAE4-40F3-A5C6-B52148A28836}"/>
          </ac:spMkLst>
        </pc:spChg>
        <pc:picChg chg="add del mod">
          <ac:chgData name="ณิชกมล โพธิ์แก้ว" userId="dc952c26-0648-47f6-a817-0f8e5fbdbca6" providerId="ADAL" clId="{3F77FF53-8B9F-4EEF-981E-D309F41F3CCA}" dt="2023-04-10T04:22:20.036" v="108" actId="21"/>
          <ac:picMkLst>
            <pc:docMk/>
            <pc:sldMk cId="3911126150" sldId="258"/>
            <ac:picMk id="5" creationId="{801FA65F-7AED-4FB5-BF03-79B63D75B6BD}"/>
          </ac:picMkLst>
        </pc:picChg>
      </pc:sldChg>
      <pc:sldChg chg="addSp modSp new mod ord">
        <pc:chgData name="ณิชกมล โพธิ์แก้ว" userId="dc952c26-0648-47f6-a817-0f8e5fbdbca6" providerId="ADAL" clId="{3F77FF53-8B9F-4EEF-981E-D309F41F3CCA}" dt="2023-04-10T04:25:05.851" v="157" actId="1076"/>
        <pc:sldMkLst>
          <pc:docMk/>
          <pc:sldMk cId="409823908" sldId="259"/>
        </pc:sldMkLst>
        <pc:spChg chg="add mod">
          <ac:chgData name="ณิชกมล โพธิ์แก้ว" userId="dc952c26-0648-47f6-a817-0f8e5fbdbca6" providerId="ADAL" clId="{3F77FF53-8B9F-4EEF-981E-D309F41F3CCA}" dt="2023-04-10T04:25:05.851" v="157" actId="1076"/>
          <ac:spMkLst>
            <pc:docMk/>
            <pc:sldMk cId="409823908" sldId="259"/>
            <ac:spMk id="2" creationId="{4B9A4193-82B6-4A46-BE34-41B9CAF02CC6}"/>
          </ac:spMkLst>
        </pc:spChg>
        <pc:picChg chg="add mod ord">
          <ac:chgData name="ณิชกมล โพธิ์แก้ว" userId="dc952c26-0648-47f6-a817-0f8e5fbdbca6" providerId="ADAL" clId="{3F77FF53-8B9F-4EEF-981E-D309F41F3CCA}" dt="2023-04-10T04:22:36.944" v="114" actId="1076"/>
          <ac:picMkLst>
            <pc:docMk/>
            <pc:sldMk cId="409823908" sldId="259"/>
            <ac:picMk id="4" creationId="{26280C6B-E96A-4AAD-A296-E5F95C1649FB}"/>
          </ac:picMkLst>
        </pc:picChg>
        <pc:picChg chg="add mod">
          <ac:chgData name="ณิชกมล โพธิ์แก้ว" userId="dc952c26-0648-47f6-a817-0f8e5fbdbca6" providerId="ADAL" clId="{3F77FF53-8B9F-4EEF-981E-D309F41F3CCA}" dt="2023-04-10T04:22:29.720" v="111" actId="1076"/>
          <ac:picMkLst>
            <pc:docMk/>
            <pc:sldMk cId="409823908" sldId="259"/>
            <ac:picMk id="5" creationId="{0375C601-A78F-4F86-BAA0-811949B4C44D}"/>
          </ac:picMkLst>
        </pc:picChg>
      </pc:sldChg>
      <pc:sldChg chg="addSp delSp modSp new mod">
        <pc:chgData name="ณิชกมล โพธิ์แก้ว" userId="dc952c26-0648-47f6-a817-0f8e5fbdbca6" providerId="ADAL" clId="{3F77FF53-8B9F-4EEF-981E-D309F41F3CCA}" dt="2023-04-10T04:25:08.446" v="158"/>
        <pc:sldMkLst>
          <pc:docMk/>
          <pc:sldMk cId="2725626812" sldId="260"/>
        </pc:sldMkLst>
        <pc:spChg chg="add mod">
          <ac:chgData name="ณิชกมล โพธิ์แก้ว" userId="dc952c26-0648-47f6-a817-0f8e5fbdbca6" providerId="ADAL" clId="{3F77FF53-8B9F-4EEF-981E-D309F41F3CCA}" dt="2023-04-10T04:25:08.446" v="158"/>
          <ac:spMkLst>
            <pc:docMk/>
            <pc:sldMk cId="2725626812" sldId="260"/>
            <ac:spMk id="6" creationId="{012C205C-7ADC-410C-A9FA-F99385AF8C4D}"/>
          </ac:spMkLst>
        </pc:spChg>
        <pc:picChg chg="add mod">
          <ac:chgData name="ณิชกมล โพธิ์แก้ว" userId="dc952c26-0648-47f6-a817-0f8e5fbdbca6" providerId="ADAL" clId="{3F77FF53-8B9F-4EEF-981E-D309F41F3CCA}" dt="2023-04-10T04:24:51.479" v="154" actId="1076"/>
          <ac:picMkLst>
            <pc:docMk/>
            <pc:sldMk cId="2725626812" sldId="260"/>
            <ac:picMk id="3" creationId="{FC942474-7A08-493B-A3B8-CAF47299B734}"/>
          </ac:picMkLst>
        </pc:picChg>
        <pc:picChg chg="add del mod">
          <ac:chgData name="ณิชกมล โพธิ์แก้ว" userId="dc952c26-0648-47f6-a817-0f8e5fbdbca6" providerId="ADAL" clId="{3F77FF53-8B9F-4EEF-981E-D309F41F3CCA}" dt="2023-04-10T04:24:33.077" v="146" actId="21"/>
          <ac:picMkLst>
            <pc:docMk/>
            <pc:sldMk cId="2725626812" sldId="260"/>
            <ac:picMk id="5" creationId="{02444A03-B9DF-4053-985B-34F3A05CF235}"/>
          </ac:picMkLst>
        </pc:picChg>
        <pc:picChg chg="add mod">
          <ac:chgData name="ณิชกมล โพธิ์แก้ว" userId="dc952c26-0648-47f6-a817-0f8e5fbdbca6" providerId="ADAL" clId="{3F77FF53-8B9F-4EEF-981E-D309F41F3CCA}" dt="2023-04-10T04:25:08.446" v="158"/>
          <ac:picMkLst>
            <pc:docMk/>
            <pc:sldMk cId="2725626812" sldId="260"/>
            <ac:picMk id="7" creationId="{CB7122D1-6FCB-48C3-8D3D-01FD72CA34F6}"/>
          </ac:picMkLst>
        </pc:picChg>
      </pc:sldChg>
      <pc:sldChg chg="addSp modSp new mod">
        <pc:chgData name="ณิชกมล โพธิ์แก้ว" userId="dc952c26-0648-47f6-a817-0f8e5fbdbca6" providerId="ADAL" clId="{3F77FF53-8B9F-4EEF-981E-D309F41F3CCA}" dt="2023-04-10T04:25:15.494" v="161" actId="1076"/>
        <pc:sldMkLst>
          <pc:docMk/>
          <pc:sldMk cId="1872825481" sldId="261"/>
        </pc:sldMkLst>
        <pc:spChg chg="add mod">
          <ac:chgData name="ณิชกมล โพธิ์แก้ว" userId="dc952c26-0648-47f6-a817-0f8e5fbdbca6" providerId="ADAL" clId="{3F77FF53-8B9F-4EEF-981E-D309F41F3CCA}" dt="2023-04-10T04:25:09.788" v="159"/>
          <ac:spMkLst>
            <pc:docMk/>
            <pc:sldMk cId="1872825481" sldId="261"/>
            <ac:spMk id="3" creationId="{EB25099A-2A78-4959-B6CE-7829B0FAFD88}"/>
          </ac:spMkLst>
        </pc:spChg>
        <pc:picChg chg="add mod modCrop">
          <ac:chgData name="ณิชกมล โพธิ์แก้ว" userId="dc952c26-0648-47f6-a817-0f8e5fbdbca6" providerId="ADAL" clId="{3F77FF53-8B9F-4EEF-981E-D309F41F3CCA}" dt="2023-04-10T04:25:15.494" v="161" actId="1076"/>
          <ac:picMkLst>
            <pc:docMk/>
            <pc:sldMk cId="1872825481" sldId="261"/>
            <ac:picMk id="2" creationId="{9DF414A8-8B29-441C-AA7D-B04166A1F649}"/>
          </ac:picMkLst>
        </pc:picChg>
        <pc:picChg chg="add mod">
          <ac:chgData name="ณิชกมล โพธิ์แก้ว" userId="dc952c26-0648-47f6-a817-0f8e5fbdbca6" providerId="ADAL" clId="{3F77FF53-8B9F-4EEF-981E-D309F41F3CCA}" dt="2023-04-10T04:25:09.788" v="159"/>
          <ac:picMkLst>
            <pc:docMk/>
            <pc:sldMk cId="1872825481" sldId="261"/>
            <ac:picMk id="4" creationId="{3EDC2821-1F3C-4B27-B853-DAE5CD2CAE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6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996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00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851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96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354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74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386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33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383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733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2A74E-7794-4912-8238-3683276ED583}" type="datetimeFigureOut">
              <a:rPr lang="th-TH" smtClean="0"/>
              <a:t>15/05/67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52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D746EE-BD23-424E-9BA1-B19C9AA6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81" y="897469"/>
            <a:ext cx="32688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แบบฟอร์มใบสมัครส่งผล</a:t>
            </a:r>
            <a:r>
              <a:rPr kumimoji="0" lang="th-TH" alt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งานเข้าร่วมการประกวด</a:t>
            </a:r>
            <a:r>
              <a:rPr kumimoji="0" lang="th-TH" alt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altLang="th-TH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kumimoji="0" lang="th-TH" alt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สิ่งประดิษฐ์ นวัตกรรม และผลงานสร้างสรรค์</a:t>
            </a:r>
            <a:r>
              <a:rPr kumimoji="0" lang="th-TH" alt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FB946-EC19-4C08-BD7A-50D20A66DC1E}"/>
              </a:ext>
            </a:extLst>
          </p:cNvPr>
          <p:cNvSpPr txBox="1"/>
          <p:nvPr/>
        </p:nvSpPr>
        <p:spPr>
          <a:xfrm>
            <a:off x="607695" y="1836188"/>
            <a:ext cx="5701304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โปรดใส่เครื่องหมาย / หน้าข้อคำถาม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ที่ตรงกับข้อมูลผลงานของท่านและเติมข้อมูลในช่องว่างให้สมบูรณ์</a:t>
            </a:r>
            <a:endParaRPr lang="th-TH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ประเภท</a:t>
            </a:r>
            <a:r>
              <a:rPr lang="th-TH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ผลงาน </a:t>
            </a:r>
            <a:r>
              <a:rPr lang="th-TH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เลือกเพียง 1 ข้อเท่านั้น)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สิ่งประดิษฐ์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นวัตกรรม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ผลงาน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สร้างสรรค์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E6BDC-3806-45E0-89E9-C678DCDDD50A}"/>
              </a:ext>
            </a:extLst>
          </p:cNvPr>
          <p:cNvSpPr txBox="1"/>
          <p:nvPr/>
        </p:nvSpPr>
        <p:spPr>
          <a:xfrm>
            <a:off x="548999" y="3008144"/>
            <a:ext cx="5760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ที่มาของผลงาน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tabLst>
                <a:tab pos="5381625" algn="l"/>
                <a:tab pos="5730875" algn="l"/>
              </a:tabLst>
            </a:pP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เช่น จากผลการวิจัยเรื่อง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จากปัญหาพิเศษเรื่อง “......”, ฯลฯ	</a:t>
            </a:r>
          </a:p>
          <a:p>
            <a:pPr>
              <a:tabLst>
                <a:tab pos="5381625" algn="l"/>
                <a:tab pos="5730875" algn="l"/>
              </a:tabLst>
            </a:pP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3F4D8-DBCF-4C4C-8AE9-0B11508B5668}"/>
              </a:ext>
            </a:extLst>
          </p:cNvPr>
          <p:cNvSpPr txBox="1"/>
          <p:nvPr/>
        </p:nvSpPr>
        <p:spPr>
          <a:xfrm>
            <a:off x="548999" y="4054584"/>
            <a:ext cx="57600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การขึ้นทะเบียนทรัพย์สินทางปัญญา 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ยัง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ไม่ได้ยื่นจดทะเบียน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อยู่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ระหว่างยื่นจดทะเบียน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[   ]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สิทธิบัตรการประดิษฐ์ 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ได้รับ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สิทธิบัตรแล้ว			</a:t>
            </a:r>
            <a:r>
              <a:rPr lang="en-US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อนุ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สิทธิบัตร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1828800" indent="457200" algn="thaiDist"/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สิทธิบัตรการออกแบบผลิตภัณฑ์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2243138">
              <a:tabLst>
                <a:tab pos="5381625" algn="l"/>
                <a:tab pos="567055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ประเภท</a:t>
            </a:r>
            <a:r>
              <a:rPr lang="th-TH" sz="1400" u="sng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</a:p>
          <a:p>
            <a:pPr marL="2243138">
              <a:tabLst>
                <a:tab pos="5381625" algn="l"/>
                <a:tab pos="567055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คำขอรับเลขที่ </a:t>
            </a:r>
            <a:r>
              <a:rPr lang="th-TH" sz="1400" u="sng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endParaRPr lang="th-TH" sz="1400" u="sng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2243138">
              <a:tabLst>
                <a:tab pos="5381625" algn="l"/>
                <a:tab pos="567055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วันที่ยื่นคำขอ </a:t>
            </a:r>
            <a:r>
              <a:rPr lang="th-TH" sz="1400" u="sng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endParaRPr lang="en-US" sz="1400" u="sng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33267-D002-481C-A74F-E827D13E42F2}"/>
              </a:ext>
            </a:extLst>
          </p:cNvPr>
          <p:cNvSpPr txBox="1"/>
          <p:nvPr/>
        </p:nvSpPr>
        <p:spPr>
          <a:xfrm>
            <a:off x="607695" y="5962799"/>
            <a:ext cx="586704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ระดับความพร้อมของเทคโนโลยี </a:t>
            </a:r>
            <a:r>
              <a:rPr lang="en-US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TRL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/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1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3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4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5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6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7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8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9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EA991E-21B5-457C-9184-7E27B4230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" y="6578352"/>
            <a:ext cx="5737860" cy="2522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4" y="0"/>
            <a:ext cx="685859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2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288BA6-DFD9-494C-8548-F2D674FB2A7B}"/>
              </a:ext>
            </a:extLst>
          </p:cNvPr>
          <p:cNvSpPr txBox="1"/>
          <p:nvPr/>
        </p:nvSpPr>
        <p:spPr>
          <a:xfrm>
            <a:off x="549000" y="430632"/>
            <a:ext cx="5760000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tabLst>
                <a:tab pos="5731510" algn="l"/>
              </a:tabLst>
            </a:pPr>
            <a:r>
              <a:rPr lang="th-T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ข้อมูลเจ้าของผลงาน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(เจ้าของผลงาน)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sz="1400" u="dotted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1400" u="dotted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400" u="dotted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เบอร์โทรติดต่อ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	</a:t>
            </a:r>
            <a:r>
              <a:rPr lang="en-US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อีเมล </a:t>
            </a:r>
            <a:r>
              <a:rPr lang="en-US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1400" u="dotted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46620-0D2F-41AC-A08C-768E409A7D12}"/>
              </a:ext>
            </a:extLst>
          </p:cNvPr>
          <p:cNvSpPr txBox="1"/>
          <p:nvPr/>
        </p:nvSpPr>
        <p:spPr>
          <a:xfrm>
            <a:off x="548999" y="1692516"/>
            <a:ext cx="5759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tabLst>
                <a:tab pos="3420745" algn="l"/>
                <a:tab pos="5731510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ชื่อผู้ร่วม (ถ้ามี)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buFont typeface="+mj-lt"/>
              <a:buAutoNum type="arabicPeriod"/>
              <a:tabLst>
                <a:tab pos="3048000" algn="l"/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buFont typeface="+mj-lt"/>
              <a:buAutoNum type="arabicPeriod"/>
              <a:tabLst>
                <a:tab pos="3048000" algn="l"/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</a:p>
          <a:p>
            <a:pPr marL="342900" indent="-342900" algn="thaiDist">
              <a:buFont typeface="+mj-lt"/>
              <a:buAutoNum type="arabicPeriod"/>
              <a:tabLst>
                <a:tab pos="3048000" algn="l"/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B0858-DEAC-4360-A3B9-021AEE0B496B}"/>
              </a:ext>
            </a:extLst>
          </p:cNvPr>
          <p:cNvSpPr txBox="1"/>
          <p:nvPr/>
        </p:nvSpPr>
        <p:spPr>
          <a:xfrm>
            <a:off x="548999" y="2646623"/>
            <a:ext cx="57600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731510" algn="l"/>
              </a:tabLst>
            </a:pPr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ข้อมูล</a:t>
            </a:r>
            <a:r>
              <a:rPr lang="th-TH" sz="2000" b="1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ผลงาน (แบบกระชับ)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ชื่อผลงาน (ภาษาไทย) </a:t>
            </a:r>
            <a:endParaRPr lang="th-TH" sz="1400" dirty="0" smtClean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>
              <a:tabLst>
                <a:tab pos="5731510" algn="l"/>
              </a:tabLst>
            </a:pP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ชื่อ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ผลงาน (ภาษาอังกฤษ)  </a:t>
            </a:r>
            <a:endParaRPr lang="th-TH" sz="1400" dirty="0" smtClean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>
              <a:tabLst>
                <a:tab pos="5731510" algn="l"/>
              </a:tabLst>
            </a:pP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endParaRPr lang="en-US" sz="1400" u="dotted" dirty="0" smtClean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>
              <a:tabLst>
                <a:tab pos="5731510" algn="l"/>
              </a:tabLst>
            </a:pP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ความ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เป็นมา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(แบบกระชับ) </a:t>
            </a:r>
          </a:p>
          <a:p>
            <a:pPr lvl="0">
              <a:tabLst>
                <a:tab pos="5731510" algn="l"/>
              </a:tabLst>
            </a:pPr>
            <a:r>
              <a:rPr lang="en-US" sz="1400" u="dotted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r>
              <a:rPr lang="en-US" sz="1400" u="dotted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จุดเด่น/ ความแปลกใหม่ </a:t>
            </a:r>
            <a:endParaRPr lang="th-TH" sz="1400" dirty="0" smtClean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>
              <a:tabLst>
                <a:tab pos="5731510" algn="l"/>
              </a:tabLst>
            </a:pP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ผลการใช้ประโยชน์ </a:t>
            </a:r>
            <a:endParaRPr lang="th-TH" sz="1400" dirty="0" smtClean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>
              <a:tabLst>
                <a:tab pos="5731510" algn="l"/>
              </a:tabLst>
            </a:pP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ผู้ใช้ประโยชน์ (ถ้ามี) </a:t>
            </a:r>
            <a:endParaRPr lang="th-TH" sz="1400" dirty="0" smtClean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>
              <a:tabLst>
                <a:tab pos="5731510" algn="l"/>
              </a:tabLst>
            </a:pP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แนวทางการต่อยอดผลงาน </a:t>
            </a:r>
            <a:endParaRPr lang="th-TH" sz="1400" dirty="0" smtClean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>
              <a:tabLst>
                <a:tab pos="5731510" algn="l"/>
              </a:tabLst>
            </a:pP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FF795-DEF1-44B1-A1E1-F1158C857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72"/>
          <a:stretch/>
        </p:blipFill>
        <p:spPr>
          <a:xfrm>
            <a:off x="572165" y="8679456"/>
            <a:ext cx="5736833" cy="802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099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280C6B-E96A-4AAD-A296-E5F95C16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1" y="784666"/>
            <a:ext cx="5019675" cy="678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5C601-A78F-4F86-BAA0-811949B4C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808"/>
          <a:stretch/>
        </p:blipFill>
        <p:spPr>
          <a:xfrm>
            <a:off x="560069" y="7875551"/>
            <a:ext cx="5737860" cy="773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C205C-7ADC-410C-A9FA-F99385AF8C4D}"/>
              </a:ext>
            </a:extLst>
          </p:cNvPr>
          <p:cNvSpPr txBox="1"/>
          <p:nvPr/>
        </p:nvSpPr>
        <p:spPr>
          <a:xfrm>
            <a:off x="5293467" y="306958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/>
              <a:t>ตัวอย่าง</a:t>
            </a:r>
          </a:p>
          <a:p>
            <a:pPr algn="ctr"/>
            <a:r>
              <a:rPr lang="th-TH" b="1" dirty="0"/>
              <a:t>รูปภาพ</a:t>
            </a:r>
            <a:r>
              <a:rPr lang="th-TH" b="1" dirty="0" smtClean="0"/>
              <a:t>ประกอบ</a:t>
            </a:r>
            <a:br>
              <a:rPr lang="th-TH" b="1" dirty="0" smtClean="0"/>
            </a:br>
            <a:r>
              <a:rPr lang="th-TH" b="1" dirty="0" smtClean="0">
                <a:solidFill>
                  <a:srgbClr val="FF0000"/>
                </a:solidFill>
              </a:rPr>
              <a:t>โปรดลบก่อนส่ง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42474-7A08-493B-A3B8-CAF47299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3" y="477077"/>
            <a:ext cx="5798994" cy="7146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C205C-7ADC-410C-A9FA-F99385AF8C4D}"/>
              </a:ext>
            </a:extLst>
          </p:cNvPr>
          <p:cNvSpPr txBox="1"/>
          <p:nvPr/>
        </p:nvSpPr>
        <p:spPr>
          <a:xfrm>
            <a:off x="5293467" y="306958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/>
              <a:t>ตัวอย่าง</a:t>
            </a:r>
          </a:p>
          <a:p>
            <a:pPr algn="ctr"/>
            <a:r>
              <a:rPr lang="th-TH" b="1" dirty="0"/>
              <a:t>รูปภาพ</a:t>
            </a:r>
            <a:r>
              <a:rPr lang="th-TH" b="1" dirty="0" smtClean="0"/>
              <a:t>ประกอบ</a:t>
            </a:r>
            <a:br>
              <a:rPr lang="th-TH" b="1" dirty="0" smtClean="0"/>
            </a:br>
            <a:r>
              <a:rPr lang="th-TH" b="1" dirty="0" smtClean="0">
                <a:solidFill>
                  <a:srgbClr val="FF0000"/>
                </a:solidFill>
              </a:rPr>
              <a:t>โปรดลบก่อนส่ง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122D1-6FCB-48C3-8D3D-01FD72CA3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482"/>
          <a:stretch/>
        </p:blipFill>
        <p:spPr>
          <a:xfrm>
            <a:off x="560069" y="7875551"/>
            <a:ext cx="5737860" cy="8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2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F414A8-8B29-441C-AA7D-B04166A1F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5"/>
          <a:stretch/>
        </p:blipFill>
        <p:spPr>
          <a:xfrm>
            <a:off x="831386" y="306958"/>
            <a:ext cx="5195226" cy="72953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C2821-1F3C-4B27-B853-DAE5CD2CA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552"/>
          <a:stretch/>
        </p:blipFill>
        <p:spPr>
          <a:xfrm>
            <a:off x="560069" y="7875551"/>
            <a:ext cx="5737860" cy="744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C205C-7ADC-410C-A9FA-F99385AF8C4D}"/>
              </a:ext>
            </a:extLst>
          </p:cNvPr>
          <p:cNvSpPr txBox="1"/>
          <p:nvPr/>
        </p:nvSpPr>
        <p:spPr>
          <a:xfrm>
            <a:off x="5293467" y="306958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/>
              <a:t>ตัวอย่าง</a:t>
            </a:r>
          </a:p>
          <a:p>
            <a:pPr algn="ctr"/>
            <a:r>
              <a:rPr lang="th-TH" b="1" dirty="0"/>
              <a:t>รูปภาพ</a:t>
            </a:r>
            <a:r>
              <a:rPr lang="th-TH" b="1" dirty="0" smtClean="0"/>
              <a:t>ประกอบ</a:t>
            </a:r>
            <a:br>
              <a:rPr lang="th-TH" b="1" dirty="0" smtClean="0"/>
            </a:br>
            <a:r>
              <a:rPr lang="th-TH" b="1" dirty="0" smtClean="0">
                <a:solidFill>
                  <a:srgbClr val="FF0000"/>
                </a:solidFill>
              </a:rPr>
              <a:t>โปรดลบก่อนส่ง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2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174</Words>
  <Application>Microsoft Office PowerPoint</Application>
  <PresentationFormat>A4 Paper (210x297 mm)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Cordia New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Nichkamol RDI</dc:creator>
  <cp:lastModifiedBy>arit004</cp:lastModifiedBy>
  <cp:revision>25</cp:revision>
  <dcterms:created xsi:type="dcterms:W3CDTF">2023-04-10T04:01:38Z</dcterms:created>
  <dcterms:modified xsi:type="dcterms:W3CDTF">2024-05-15T08:49:08Z</dcterms:modified>
</cp:coreProperties>
</file>