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4400213" cy="32399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4660"/>
  </p:normalViewPr>
  <p:slideViewPr>
    <p:cSldViewPr snapToGrid="0">
      <p:cViewPr varScale="1">
        <p:scale>
          <a:sx n="18" d="100"/>
          <a:sy n="18" d="100"/>
        </p:scale>
        <p:origin x="2578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016" y="5302386"/>
            <a:ext cx="12240181" cy="11279752"/>
          </a:xfrm>
        </p:spPr>
        <p:txBody>
          <a:bodyPr anchor="b"/>
          <a:lstStyle>
            <a:lvl1pPr algn="ctr">
              <a:defRPr sz="944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027" y="17017128"/>
            <a:ext cx="10800160" cy="7822326"/>
          </a:xfrm>
        </p:spPr>
        <p:txBody>
          <a:bodyPr/>
          <a:lstStyle>
            <a:lvl1pPr marL="0" indent="0" algn="ctr">
              <a:buNone/>
              <a:defRPr sz="3780"/>
            </a:lvl1pPr>
            <a:lvl2pPr marL="719999" indent="0" algn="ctr">
              <a:buNone/>
              <a:defRPr sz="3150"/>
            </a:lvl2pPr>
            <a:lvl3pPr marL="1439997" indent="0" algn="ctr">
              <a:buNone/>
              <a:defRPr sz="2835"/>
            </a:lvl3pPr>
            <a:lvl4pPr marL="2159996" indent="0" algn="ctr">
              <a:buNone/>
              <a:defRPr sz="2520"/>
            </a:lvl4pPr>
            <a:lvl5pPr marL="2879994" indent="0" algn="ctr">
              <a:buNone/>
              <a:defRPr sz="2520"/>
            </a:lvl5pPr>
            <a:lvl6pPr marL="3599993" indent="0" algn="ctr">
              <a:buNone/>
              <a:defRPr sz="2520"/>
            </a:lvl6pPr>
            <a:lvl7pPr marL="4319991" indent="0" algn="ctr">
              <a:buNone/>
              <a:defRPr sz="2520"/>
            </a:lvl7pPr>
            <a:lvl8pPr marL="5039990" indent="0" algn="ctr">
              <a:buNone/>
              <a:defRPr sz="2520"/>
            </a:lvl8pPr>
            <a:lvl9pPr marL="5759988" indent="0" algn="ctr">
              <a:buNone/>
              <a:defRPr sz="25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4E56-140E-416B-B41C-F22CFD0AD6C0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32AB-8D34-4D6B-B31E-D835086FD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640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4E56-140E-416B-B41C-F22CFD0AD6C0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32AB-8D34-4D6B-B31E-D835086FD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01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05153" y="1724962"/>
            <a:ext cx="3105046" cy="274568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015" y="1724962"/>
            <a:ext cx="9135135" cy="274568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4E56-140E-416B-B41C-F22CFD0AD6C0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32AB-8D34-4D6B-B31E-D835086FD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64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4E56-140E-416B-B41C-F22CFD0AD6C0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32AB-8D34-4D6B-B31E-D835086FD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20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15" y="8077332"/>
            <a:ext cx="12420184" cy="13477201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515" y="21682033"/>
            <a:ext cx="12420184" cy="7087342"/>
          </a:xfrm>
        </p:spPr>
        <p:txBody>
          <a:bodyPr/>
          <a:lstStyle>
            <a:lvl1pPr marL="0" indent="0">
              <a:buNone/>
              <a:defRPr sz="3780">
                <a:solidFill>
                  <a:schemeClr val="tx1"/>
                </a:solidFill>
              </a:defRPr>
            </a:lvl1pPr>
            <a:lvl2pPr marL="719999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2pPr>
            <a:lvl3pPr marL="1439997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3pPr>
            <a:lvl4pPr marL="2159996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4pPr>
            <a:lvl5pPr marL="2879994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5pPr>
            <a:lvl6pPr marL="3599993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6pPr>
            <a:lvl7pPr marL="4319991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7pPr>
            <a:lvl8pPr marL="503999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8pPr>
            <a:lvl9pPr marL="575998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4E56-140E-416B-B41C-F22CFD0AD6C0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32AB-8D34-4D6B-B31E-D835086FD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11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014" y="8624810"/>
            <a:ext cx="6120091" cy="205570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90108" y="8624810"/>
            <a:ext cx="6120091" cy="205570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4E56-140E-416B-B41C-F22CFD0AD6C0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32AB-8D34-4D6B-B31E-D835086FD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76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724969"/>
            <a:ext cx="12420184" cy="62623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1892" y="7942328"/>
            <a:ext cx="6091964" cy="3892412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1892" y="11834740"/>
            <a:ext cx="6091964" cy="174071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90109" y="7942328"/>
            <a:ext cx="6121966" cy="3892412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90109" y="11834740"/>
            <a:ext cx="6121966" cy="174071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4E56-140E-416B-B41C-F22CFD0AD6C0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32AB-8D34-4D6B-B31E-D835086FD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236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4E56-140E-416B-B41C-F22CFD0AD6C0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32AB-8D34-4D6B-B31E-D835086FD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930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4E56-140E-416B-B41C-F22CFD0AD6C0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32AB-8D34-4D6B-B31E-D835086FD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913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2159952"/>
            <a:ext cx="4644444" cy="7559834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966" y="4664905"/>
            <a:ext cx="7290108" cy="23024494"/>
          </a:xfrm>
        </p:spPr>
        <p:txBody>
          <a:bodyPr/>
          <a:lstStyle>
            <a:lvl1pPr>
              <a:defRPr sz="5039"/>
            </a:lvl1pPr>
            <a:lvl2pPr>
              <a:defRPr sz="4409"/>
            </a:lvl2pPr>
            <a:lvl3pPr>
              <a:defRPr sz="3780"/>
            </a:lvl3pPr>
            <a:lvl4pPr>
              <a:defRPr sz="3150"/>
            </a:lvl4pPr>
            <a:lvl5pPr>
              <a:defRPr sz="3150"/>
            </a:lvl5pPr>
            <a:lvl6pPr>
              <a:defRPr sz="3150"/>
            </a:lvl6pPr>
            <a:lvl7pPr>
              <a:defRPr sz="3150"/>
            </a:lvl7pPr>
            <a:lvl8pPr>
              <a:defRPr sz="3150"/>
            </a:lvl8pPr>
            <a:lvl9pPr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9719786"/>
            <a:ext cx="4644444" cy="18007107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4E56-140E-416B-B41C-F22CFD0AD6C0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32AB-8D34-4D6B-B31E-D835086FD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26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2159952"/>
            <a:ext cx="4644444" cy="7559834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21966" y="4664905"/>
            <a:ext cx="7290108" cy="23024494"/>
          </a:xfrm>
        </p:spPr>
        <p:txBody>
          <a:bodyPr anchor="t"/>
          <a:lstStyle>
            <a:lvl1pPr marL="0" indent="0">
              <a:buNone/>
              <a:defRPr sz="5039"/>
            </a:lvl1pPr>
            <a:lvl2pPr marL="719999" indent="0">
              <a:buNone/>
              <a:defRPr sz="4409"/>
            </a:lvl2pPr>
            <a:lvl3pPr marL="1439997" indent="0">
              <a:buNone/>
              <a:defRPr sz="3780"/>
            </a:lvl3pPr>
            <a:lvl4pPr marL="2159996" indent="0">
              <a:buNone/>
              <a:defRPr sz="3150"/>
            </a:lvl4pPr>
            <a:lvl5pPr marL="2879994" indent="0">
              <a:buNone/>
              <a:defRPr sz="3150"/>
            </a:lvl5pPr>
            <a:lvl6pPr marL="3599993" indent="0">
              <a:buNone/>
              <a:defRPr sz="3150"/>
            </a:lvl6pPr>
            <a:lvl7pPr marL="4319991" indent="0">
              <a:buNone/>
              <a:defRPr sz="3150"/>
            </a:lvl7pPr>
            <a:lvl8pPr marL="5039990" indent="0">
              <a:buNone/>
              <a:defRPr sz="3150"/>
            </a:lvl8pPr>
            <a:lvl9pPr marL="5759988" indent="0">
              <a:buNone/>
              <a:defRPr sz="31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9719786"/>
            <a:ext cx="4644444" cy="18007107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4E56-140E-416B-B41C-F22CFD0AD6C0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32AB-8D34-4D6B-B31E-D835086FD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826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015" y="1724969"/>
            <a:ext cx="12420184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015" y="8624810"/>
            <a:ext cx="12420184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015" y="30029347"/>
            <a:ext cx="3240048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44E56-140E-416B-B41C-F22CFD0AD6C0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70071" y="30029347"/>
            <a:ext cx="4860072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0150" y="30029347"/>
            <a:ext cx="3240048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B32AB-8D34-4D6B-B31E-D835086FD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02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39997" rtl="0" eaLnBrk="1" latinLnBrk="0" hangingPunct="1">
        <a:lnSpc>
          <a:spcPct val="90000"/>
        </a:lnSpc>
        <a:spcBef>
          <a:spcPct val="0"/>
        </a:spcBef>
        <a:buNone/>
        <a:defRPr sz="69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999" indent="-359999" algn="l" defTabSz="1439997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799996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19995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3239994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959992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679991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399989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611998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719999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439997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159996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2879994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599993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319991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03999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5759988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5E35C74-C0F9-C254-71A1-EA245B1C06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09"/>
            <a:ext cx="14400213" cy="32396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935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2023-08-16T07:41:35Z</dcterms:created>
  <dcterms:modified xsi:type="dcterms:W3CDTF">2023-08-16T07:45:56Z</dcterms:modified>
</cp:coreProperties>
</file>