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1/24/2022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  <a:t>1/24/2022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  <a:t>1/24/2022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  <a:t>1/24/2022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  <a:t>1/24/2022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  <a:t>1/24/2022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  <a:t>1/24/2022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  <a:t>1/24/2022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  <a:t>1/24/2022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1/24/2022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0440DB2-A597-4A15-B5A1-DE614B10B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7532" y="465909"/>
            <a:ext cx="10782300" cy="953830"/>
          </a:xfrm>
        </p:spPr>
        <p:txBody>
          <a:bodyPr/>
          <a:lstStyle/>
          <a:p>
            <a:pPr algn="ctr"/>
            <a:r>
              <a:rPr lang="th-TH" sz="5400" dirty="0">
                <a:solidFill>
                  <a:srgbClr val="C00000"/>
                </a:solidFill>
              </a:rPr>
              <a:t>ตารางเปรียบเทียบค่าทดสอบมาตรฐานฝีมือแรงงาน สำหรับนักศึกษา </a:t>
            </a:r>
          </a:p>
        </p:txBody>
      </p:sp>
      <p:graphicFrame>
        <p:nvGraphicFramePr>
          <p:cNvPr id="4" name="ตาราง 4">
            <a:extLst>
              <a:ext uri="{FF2B5EF4-FFF2-40B4-BE49-F238E27FC236}">
                <a16:creationId xmlns:a16="http://schemas.microsoft.com/office/drawing/2014/main" id="{60D34510-D289-4C38-B64E-FF4FD1C9A5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23683"/>
              </p:ext>
            </p:extLst>
          </p:nvPr>
        </p:nvGraphicFramePr>
        <p:xfrm>
          <a:off x="639536" y="1280160"/>
          <a:ext cx="10111193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6762">
                  <a:extLst>
                    <a:ext uri="{9D8B030D-6E8A-4147-A177-3AD203B41FA5}">
                      <a16:colId xmlns:a16="http://schemas.microsoft.com/office/drawing/2014/main" val="2622596221"/>
                    </a:ext>
                  </a:extLst>
                </a:gridCol>
                <a:gridCol w="1075615">
                  <a:extLst>
                    <a:ext uri="{9D8B030D-6E8A-4147-A177-3AD203B41FA5}">
                      <a16:colId xmlns:a16="http://schemas.microsoft.com/office/drawing/2014/main" val="3119494477"/>
                    </a:ext>
                  </a:extLst>
                </a:gridCol>
                <a:gridCol w="1124508">
                  <a:extLst>
                    <a:ext uri="{9D8B030D-6E8A-4147-A177-3AD203B41FA5}">
                      <a16:colId xmlns:a16="http://schemas.microsoft.com/office/drawing/2014/main" val="1770765722"/>
                    </a:ext>
                  </a:extLst>
                </a:gridCol>
                <a:gridCol w="1026723">
                  <a:extLst>
                    <a:ext uri="{9D8B030D-6E8A-4147-A177-3AD203B41FA5}">
                      <a16:colId xmlns:a16="http://schemas.microsoft.com/office/drawing/2014/main" val="4037005391"/>
                    </a:ext>
                  </a:extLst>
                </a:gridCol>
                <a:gridCol w="1134285">
                  <a:extLst>
                    <a:ext uri="{9D8B030D-6E8A-4147-A177-3AD203B41FA5}">
                      <a16:colId xmlns:a16="http://schemas.microsoft.com/office/drawing/2014/main" val="2705188169"/>
                    </a:ext>
                  </a:extLst>
                </a:gridCol>
                <a:gridCol w="1691650">
                  <a:extLst>
                    <a:ext uri="{9D8B030D-6E8A-4147-A177-3AD203B41FA5}">
                      <a16:colId xmlns:a16="http://schemas.microsoft.com/office/drawing/2014/main" val="1683396583"/>
                    </a:ext>
                  </a:extLst>
                </a:gridCol>
                <a:gridCol w="1691650">
                  <a:extLst>
                    <a:ext uri="{9D8B030D-6E8A-4147-A177-3AD203B41FA5}">
                      <a16:colId xmlns:a16="http://schemas.microsoft.com/office/drawing/2014/main" val="38056951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rgbClr val="C00000"/>
                          </a:solidFill>
                        </a:rPr>
                        <a:t>สาขา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rgbClr val="C00000"/>
                          </a:solidFill>
                        </a:rPr>
                        <a:t>มทร.ลป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rgbClr val="C00000"/>
                          </a:solidFill>
                        </a:rPr>
                        <a:t>สพร 10 ลำปาง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rgbClr val="C00000"/>
                          </a:solidFill>
                        </a:rPr>
                        <a:t>วิทยาลัยเทคนิคลำปาง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solidFill>
                            <a:srgbClr val="C00000"/>
                          </a:solidFill>
                        </a:rPr>
                        <a:t>วิทยาลัยอาชีวศึกษาลำปาง</a:t>
                      </a:r>
                    </a:p>
                    <a:p>
                      <a:pPr algn="ctr"/>
                      <a:endParaRPr lang="th-TH" sz="24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>
                          <a:solidFill>
                            <a:srgbClr val="C00000"/>
                          </a:solidFill>
                        </a:rPr>
                        <a:t>วิทยาลัยเทคนิคนครลำปาง (เกาะคา)</a:t>
                      </a:r>
                    </a:p>
                    <a:p>
                      <a:pPr algn="ctr"/>
                      <a:endParaRPr lang="th-TH" sz="24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วิทยาลัยเทคโนโลยีและการจัดการ กฟผ. แม่เมาะ</a:t>
                      </a:r>
                      <a:endParaRPr lang="th-TH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5315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/>
                        <a:t>1.พนักงานใช้คอมพิวเตอร์ (การนำเสนอผลงาน) ระดับ1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/>
                        <a:t>150 บาท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/>
                        <a:t>100 บาท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150 </a:t>
                      </a:r>
                      <a:r>
                        <a:rPr lang="th-TH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บาท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150 </a:t>
                      </a:r>
                      <a:r>
                        <a:rPr lang="th-TH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บาท</a:t>
                      </a:r>
                    </a:p>
                    <a:p>
                      <a:endParaRPr lang="th-TH" sz="2400" dirty="0">
                        <a:latin typeface="AngsanaUPC" panose="02020603050405020304" pitchFamily="18" charset="-34"/>
                        <a:cs typeface="AngsanaUPC" panose="02020603050405020304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150 </a:t>
                      </a:r>
                      <a:r>
                        <a:rPr lang="th-TH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บาท</a:t>
                      </a:r>
                    </a:p>
                    <a:p>
                      <a:endParaRPr lang="th-TH" sz="2400" dirty="0">
                        <a:latin typeface="AngsanaUPC" panose="02020603050405020304" pitchFamily="18" charset="-34"/>
                        <a:cs typeface="AngsanaUPC" panose="02020603050405020304" pitchFamily="18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14829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/>
                        <a:t>2.พนักงานใช้คอมพิวเตอร์ (ประมวลผลคำ) ระดับ1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/>
                        <a:t>150 บาท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/>
                        <a:t>100 บาท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150 </a:t>
                      </a:r>
                      <a:r>
                        <a:rPr lang="th-TH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บาท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150 </a:t>
                      </a:r>
                      <a:r>
                        <a:rPr lang="th-TH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บาท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150 </a:t>
                      </a:r>
                      <a:r>
                        <a:rPr lang="th-TH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บาท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309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/>
                        <a:t>3.พนักงานใช้คอมพิวเตอร์ (ตารางทำการ) ระดับ1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/>
                        <a:t>150 บาท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/>
                        <a:t>100 บาท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150 </a:t>
                      </a:r>
                      <a:r>
                        <a:rPr lang="th-TH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บาท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150 </a:t>
                      </a:r>
                      <a:r>
                        <a:rPr lang="th-TH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บาท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150 </a:t>
                      </a:r>
                      <a:r>
                        <a:rPr lang="th-TH" sz="2400" dirty="0"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บาท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559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/>
                        <a:t>4.ช่างเขียนแบบด้วยคอมพิวเตอร์ </a:t>
                      </a:r>
                      <a:r>
                        <a:rPr lang="en-US" sz="2400" dirty="0"/>
                        <a:t>CAD </a:t>
                      </a:r>
                      <a:r>
                        <a:rPr lang="th-TH" sz="2400" dirty="0"/>
                        <a:t>ระดับ1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/>
                        <a:t>150 บาท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/>
                        <a:t>100 บาท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-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994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821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0440DB2-A597-4A15-B5A1-DE614B10B2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7532" y="465909"/>
            <a:ext cx="10782300" cy="953830"/>
          </a:xfrm>
        </p:spPr>
        <p:txBody>
          <a:bodyPr/>
          <a:lstStyle/>
          <a:p>
            <a:pPr algn="ctr"/>
            <a:r>
              <a:rPr lang="th-TH" sz="5400" dirty="0">
                <a:solidFill>
                  <a:srgbClr val="C00000"/>
                </a:solidFill>
              </a:rPr>
              <a:t>ตารางเปรียบเทียบค่าทดสอบมาตรฐานฝีมือแรงงาน สำหรับนักศึกษา </a:t>
            </a:r>
          </a:p>
        </p:txBody>
      </p:sp>
      <p:graphicFrame>
        <p:nvGraphicFramePr>
          <p:cNvPr id="4" name="ตาราง 4">
            <a:extLst>
              <a:ext uri="{FF2B5EF4-FFF2-40B4-BE49-F238E27FC236}">
                <a16:creationId xmlns:a16="http://schemas.microsoft.com/office/drawing/2014/main" id="{60D34510-D289-4C38-B64E-FF4FD1C9A5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278848"/>
              </p:ext>
            </p:extLst>
          </p:nvPr>
        </p:nvGraphicFramePr>
        <p:xfrm>
          <a:off x="704850" y="1240971"/>
          <a:ext cx="11247664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1756">
                  <a:extLst>
                    <a:ext uri="{9D8B030D-6E8A-4147-A177-3AD203B41FA5}">
                      <a16:colId xmlns:a16="http://schemas.microsoft.com/office/drawing/2014/main" val="2622596221"/>
                    </a:ext>
                  </a:extLst>
                </a:gridCol>
                <a:gridCol w="1436914">
                  <a:extLst>
                    <a:ext uri="{9D8B030D-6E8A-4147-A177-3AD203B41FA5}">
                      <a16:colId xmlns:a16="http://schemas.microsoft.com/office/drawing/2014/main" val="3119494477"/>
                    </a:ext>
                  </a:extLst>
                </a:gridCol>
                <a:gridCol w="1502229">
                  <a:extLst>
                    <a:ext uri="{9D8B030D-6E8A-4147-A177-3AD203B41FA5}">
                      <a16:colId xmlns:a16="http://schemas.microsoft.com/office/drawing/2014/main" val="1770765722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4037005391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2705188169"/>
                    </a:ext>
                  </a:extLst>
                </a:gridCol>
                <a:gridCol w="1854925">
                  <a:extLst>
                    <a:ext uri="{9D8B030D-6E8A-4147-A177-3AD203B41FA5}">
                      <a16:colId xmlns:a16="http://schemas.microsoft.com/office/drawing/2014/main" val="1683396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solidFill>
                            <a:srgbClr val="C00000"/>
                          </a:solidFill>
                        </a:rPr>
                        <a:t>สาขา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solidFill>
                            <a:srgbClr val="C00000"/>
                          </a:solidFill>
                        </a:rPr>
                        <a:t>มทร.ลป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solidFill>
                            <a:srgbClr val="C00000"/>
                          </a:solidFill>
                        </a:rPr>
                        <a:t>มรภ.ลำปาง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8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8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8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5315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dirty="0"/>
                        <a:t>5.ช่างติดตั้งระบบให้น้ำอัตโนมัติสำหรับเกษตรแม่นยำ ระดับ1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/>
                        <a:t>500 บาท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dirty="0"/>
                        <a:t> </a:t>
                      </a:r>
                      <a:r>
                        <a:rPr lang="en-US" sz="2800" dirty="0"/>
                        <a:t>-</a:t>
                      </a:r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1482998"/>
                  </a:ext>
                </a:extLst>
              </a:tr>
              <a:tr h="37084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309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9380913"/>
      </p:ext>
    </p:extLst>
  </p:cSld>
  <p:clrMapOvr>
    <a:masterClrMapping/>
  </p:clrMapOvr>
</p:sld>
</file>

<file path=ppt/theme/theme1.xml><?xml version="1.0" encoding="utf-8"?>
<a:theme xmlns:a="http://schemas.openxmlformats.org/drawingml/2006/main" name="ตัวเมือง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TM03457491[[fn=ตัวเมือง]]</Template>
  <TotalTime>150</TotalTime>
  <Words>145</Words>
  <Application>Microsoft Office PowerPoint</Application>
  <PresentationFormat>แบบจอกว้าง</PresentationFormat>
  <Paragraphs>43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6" baseType="lpstr">
      <vt:lpstr>AngsanaUPC</vt:lpstr>
      <vt:lpstr>Arial</vt:lpstr>
      <vt:lpstr>Calibri Light</vt:lpstr>
      <vt:lpstr>ตัวเมือง</vt:lpstr>
      <vt:lpstr>ตารางเปรียบเทียบค่าทดสอบมาตรฐานฝีมือแรงงาน สำหรับนักศึกษา </vt:lpstr>
      <vt:lpstr>ตารางเปรียบเทียบค่าทดสอบมาตรฐานฝีมือแรงงาน สำหรับนักศึกษา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ตารางเปรียบเทียบค่าทดสอบมาตรฐานฝีมือแรงงาน สำหรับนักศึกษา </dc:title>
  <dc:creator>พงศกร   สุรินทร์</dc:creator>
  <cp:lastModifiedBy>พงศกร   สุรินทร์</cp:lastModifiedBy>
  <cp:revision>5</cp:revision>
  <dcterms:created xsi:type="dcterms:W3CDTF">2021-12-24T03:34:48Z</dcterms:created>
  <dcterms:modified xsi:type="dcterms:W3CDTF">2022-01-24T07:17:41Z</dcterms:modified>
</cp:coreProperties>
</file>