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72" r:id="rId6"/>
    <p:sldId id="261" r:id="rId7"/>
  </p:sldIdLst>
  <p:sldSz cx="9144000" cy="6858000" type="screen4x3"/>
  <p:notesSz cx="6858000" cy="9144000"/>
  <p:embeddedFontLst>
    <p:embeddedFont>
      <p:font typeface="Angsana New" pitchFamily="18" charset="-34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  <p:embeddedFont>
      <p:font typeface="Cordia New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000"/>
    <a:srgbClr val="3E1F00"/>
    <a:srgbClr val="824100"/>
    <a:srgbClr val="FDD851"/>
    <a:srgbClr val="E0ECA6"/>
    <a:srgbClr val="AF6121"/>
    <a:srgbClr val="FEEBA4"/>
    <a:srgbClr val="997137"/>
    <a:srgbClr val="A37519"/>
    <a:srgbClr val="9C70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5" autoAdjust="0"/>
    <p:restoredTop sz="94660"/>
  </p:normalViewPr>
  <p:slideViewPr>
    <p:cSldViewPr>
      <p:cViewPr varScale="1">
        <p:scale>
          <a:sx n="73" d="100"/>
          <a:sy n="73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748F-428B-40B3-B717-166354352310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80F0-8BED-4347-B3C1-C97096CD6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3019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47D6-F6CF-4CA0-80AF-E290F9AE7EB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45160-0EBC-4359-9BA2-88838BE39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653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5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6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8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8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5160-0EBC-4359-9BA2-88838BE392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ชื่อหัวข้อนำเสนอ: ชื่อหน่วยงานหรือผู้ที่นำเสนอ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7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68EA-10E0-46A5-9CF4-0E8CC2603852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85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A1CE-2721-40DF-8851-50575DB372B8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7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FA45-2179-4773-8058-FCB24E8D194F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7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AA4B-76ED-43EA-84CE-269DBC4FD4A0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2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0132-89B1-45D9-BFFB-37CA07935E7C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0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86B7-08D8-4A13-B611-BC71E032A2BD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7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1457-2184-4386-9857-F1A6F27C989A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5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D6E1-A988-4C5C-94BC-870522A89BE6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91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F4DE-5D3E-4CA3-9A14-3B6F28BE7F3A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1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084A-A9E4-4C88-8F32-CACADE69DEA0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3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095-B784-4E5C-8D47-CD8BCB4666D7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D4B1-A05C-49A0-9440-95E8F18A320B}" type="datetime1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B40C-4D50-40E1-A30F-35076DF5E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0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E07DB40C-4D50-40E1-A30F-35076DF5E9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0148" y="6223448"/>
            <a:ext cx="4835908" cy="400110"/>
            <a:chOff x="240148" y="6223448"/>
            <a:chExt cx="4835908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248458" y="6223448"/>
              <a:ext cx="4827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ชื่อหัวข้</a:t>
              </a:r>
              <a:r>
                <a:rPr lang="th-TH" sz="2000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นำเสนอ</a:t>
              </a:r>
              <a:r>
                <a:rPr lang="en-US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ชื่อหน่วยงานหรือผู้ที่นำเสนอ</a:t>
              </a:r>
              <a:endParaRPr lang="en-US" sz="2000" b="1" dirty="0">
                <a:solidFill>
                  <a:srgbClr val="603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0148" y="6352171"/>
              <a:ext cx="45719" cy="245181"/>
            </a:xfrm>
            <a:prstGeom prst="rect">
              <a:avLst/>
            </a:prstGeom>
            <a:solidFill>
              <a:srgbClr val="F7E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7561"/>
            <a:ext cx="8229600" cy="4525963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11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0148" y="6223448"/>
            <a:ext cx="4835908" cy="400110"/>
            <a:chOff x="240148" y="6223448"/>
            <a:chExt cx="4835908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248458" y="6223448"/>
              <a:ext cx="4827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ชื่อหัวข้</a:t>
              </a:r>
              <a:r>
                <a:rPr lang="th-TH" sz="2000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นำเสนอ</a:t>
              </a:r>
              <a:r>
                <a:rPr lang="en-US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ชื่อหน่วยงานหรือผู้ที่นำเสนอ</a:t>
              </a:r>
              <a:endParaRPr lang="en-US" sz="2000" b="1" dirty="0">
                <a:solidFill>
                  <a:srgbClr val="603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0148" y="6352171"/>
              <a:ext cx="45719" cy="245181"/>
            </a:xfrm>
            <a:prstGeom prst="rect">
              <a:avLst/>
            </a:prstGeom>
            <a:solidFill>
              <a:srgbClr val="F7E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553207"/>
            <a:ext cx="8229600" cy="4525963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73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B40C-4D50-40E1-A30F-35076DF5E99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0148" y="6223448"/>
            <a:ext cx="4835908" cy="400110"/>
            <a:chOff x="240148" y="6223448"/>
            <a:chExt cx="4835908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248458" y="6223448"/>
              <a:ext cx="4827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ชื่อหัวข้</a:t>
              </a:r>
              <a:r>
                <a:rPr lang="th-TH" sz="2000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นำเสนอ</a:t>
              </a:r>
              <a:r>
                <a:rPr lang="en-US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2000" b="1" dirty="0" smtClean="0">
                  <a:solidFill>
                    <a:srgbClr val="603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ชื่อหน่วยงานหรือผู้ที่นำเสนอ</a:t>
              </a:r>
              <a:endParaRPr lang="en-US" sz="2000" b="1" dirty="0">
                <a:solidFill>
                  <a:srgbClr val="603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0148" y="6352171"/>
              <a:ext cx="45719" cy="245181"/>
            </a:xfrm>
            <a:prstGeom prst="rect">
              <a:avLst/>
            </a:prstGeom>
            <a:solidFill>
              <a:srgbClr val="F7E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916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19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90</Words>
  <Application>Microsoft Office PowerPoint</Application>
  <PresentationFormat>นำเสนอทางหน้าจอ (4:3)</PresentationFormat>
  <Paragraphs>18</Paragraphs>
  <Slides>6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2" baseType="lpstr">
      <vt:lpstr>Arial</vt:lpstr>
      <vt:lpstr>Angsana New</vt:lpstr>
      <vt:lpstr>Calibri</vt:lpstr>
      <vt:lpstr>TH SarabunPSK</vt:lpstr>
      <vt:lpstr>Cordia New</vt:lpstr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</vt:vector>
  </TitlesOfParts>
  <Company>RMUTL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กองประชาสัมพันธ์ มทร.ล้านนา</dc:creator>
  <cp:lastModifiedBy>pavilion5</cp:lastModifiedBy>
  <cp:revision>96</cp:revision>
  <dcterms:created xsi:type="dcterms:W3CDTF">2014-06-16T04:52:14Z</dcterms:created>
  <dcterms:modified xsi:type="dcterms:W3CDTF">2016-03-10T04:12:48Z</dcterms:modified>
</cp:coreProperties>
</file>