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44AEAB"/>
    <a:srgbClr val="603000"/>
    <a:srgbClr val="F7EDAF"/>
    <a:srgbClr val="952739"/>
    <a:srgbClr val="41798B"/>
    <a:srgbClr val="AAB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9246" autoAdjust="0"/>
  </p:normalViewPr>
  <p:slideViewPr>
    <p:cSldViewPr>
      <p:cViewPr varScale="1">
        <p:scale>
          <a:sx n="73" d="100"/>
          <a:sy n="73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5554" tIns="47777" rIns="95554" bIns="477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5554" tIns="47777" rIns="95554" bIns="4777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56A7AB8D-2657-4CC6-B41D-E4F670657983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813" cy="496888"/>
          </a:xfrm>
          <a:prstGeom prst="rect">
            <a:avLst/>
          </a:prstGeom>
        </p:spPr>
        <p:txBody>
          <a:bodyPr vert="horz" lIns="95554" tIns="47777" rIns="95554" bIns="477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29750"/>
            <a:ext cx="2944813" cy="496888"/>
          </a:xfrm>
          <a:prstGeom prst="rect">
            <a:avLst/>
          </a:prstGeom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FDFCCC4B-0CC8-4D86-9C79-BD751B1F1F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236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5554" tIns="47777" rIns="95554" bIns="477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5554" tIns="47777" rIns="95554" bIns="4777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7A8C4F9-F693-41E6-B40F-F54340BDC182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4" tIns="47777" rIns="95554" bIns="4777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5600" cy="4468813"/>
          </a:xfrm>
          <a:prstGeom prst="rect">
            <a:avLst/>
          </a:prstGeom>
        </p:spPr>
        <p:txBody>
          <a:bodyPr vert="horz" lIns="95554" tIns="47777" rIns="95554" bIns="4777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</p:spPr>
        <p:txBody>
          <a:bodyPr vert="horz" lIns="95554" tIns="47777" rIns="95554" bIns="477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29750"/>
            <a:ext cx="2944813" cy="496888"/>
          </a:xfrm>
          <a:prstGeom prst="rect">
            <a:avLst/>
          </a:prstGeom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D5ECC76E-23DD-401C-BDBE-30B572E142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297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C6E0-D931-4609-9492-A7CB13A133F7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06C4E-C329-4CE2-9DCA-3EAEF2A43B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96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4D673-8A8E-4B1A-8DBA-DE3B4E2DABD9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C8F59-91CD-487D-A6A1-6A417203E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35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69BB-DC41-4B8E-9078-6E0AE08B623A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98640-A16E-4BF3-B4D0-4442DA147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28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F05B8-4638-4CA4-A186-2A9D11AE4341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61AA-869F-43C5-9A27-79AEDF7241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55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268DD-7613-4C03-AA8B-9DC92EE88A96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1834-DA1B-404C-9A6E-2355AF69B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61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7A856-C11F-43B4-8F78-5047BEA2AAC0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61A55-FA16-40B7-81B3-DF17864891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83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3512-5E1D-4BFF-A7CC-5F9A1FD425DF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E1AA-A2AA-45B7-A284-DCAA5FFF88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34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569F1-5832-4B97-8D93-75F7EC4B92A2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F70B6-A71D-4BE2-8724-E485A214B3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00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46382-4D84-42BD-B277-1DC7034B8020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CB3A4-1931-4DB3-BC32-589FC553C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29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CCB4-7D82-42CE-8EF9-AF5193E0AFB6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67A60-EF00-400F-8FFC-6E94F0C27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89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01F75-0E7F-4D3A-90DC-9195645E3556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33D16-B0CE-41B6-9015-465B84AF4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54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18E13F-6D00-4F43-8E45-2B4C998DDA91}" type="datetime1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FBF69D11-19F9-4744-936B-3E56C66E0D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5184576"/>
          </a:xfrm>
        </p:spPr>
        <p:txBody>
          <a:bodyPr/>
          <a:lstStyle/>
          <a:p>
            <a:r>
              <a:rPr lang="en-US" sz="1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1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W</a:t>
            </a:r>
            <a:r>
              <a:rPr lang="th-TH" sz="1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กลุ่มหลักสูตร</a:t>
            </a:r>
            <a:endParaRPr lang="th-TH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06C4E-C329-4CE2-9DCA-3EAEF2A43B3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426170"/>
          </a:xfrm>
        </p:spPr>
        <p:txBody>
          <a:bodyPr/>
          <a:lstStyle/>
          <a:p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หลักสูตร</a:t>
            </a:r>
            <a:r>
              <a:rPr lang="th-TH" sz="6000" b="1" dirty="0">
                <a:latin typeface="TH SarabunPSK" pitchFamily="34" charset="-34"/>
                <a:cs typeface="TH SarabunPSK" pitchFamily="34" charset="-34"/>
              </a:rPr>
              <a:t>กับการประกันคุณภาพ 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6000" b="1" dirty="0" err="1">
                <a:latin typeface="TH SarabunPSK" pitchFamily="34" charset="-34"/>
                <a:cs typeface="TH SarabunPSK" pitchFamily="34" charset="-34"/>
              </a:rPr>
              <a:t>มคอ</a:t>
            </a:r>
            <a:r>
              <a:rPr lang="th-TH" sz="6000" b="1" dirty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en-US" sz="6000" b="1" dirty="0">
                <a:latin typeface="TH SarabunPSK" pitchFamily="34" charset="-34"/>
                <a:cs typeface="TH SarabunPSK" pitchFamily="34" charset="-34"/>
              </a:rPr>
              <a:t>2-7</a:t>
            </a:r>
            <a:r>
              <a:rPr lang="th-TH" sz="6000" b="1" dirty="0">
                <a:latin typeface="TH SarabunPSK" pitchFamily="34" charset="-34"/>
                <a:cs typeface="TH SarabunPSK" pitchFamily="34" charset="-34"/>
              </a:rPr>
              <a:t>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th-TH" b="1" dirty="0" smtClean="0"/>
              <a:t>ประเด็นปัญหา</a:t>
            </a:r>
          </a:p>
          <a:p>
            <a:pPr>
              <a:buFontTx/>
              <a:buChar char="-"/>
            </a:pPr>
            <a:r>
              <a:rPr lang="th-TH" dirty="0" smtClean="0">
                <a:solidFill>
                  <a:srgbClr val="002060"/>
                </a:solidFill>
              </a:rPr>
              <a:t>การแยกเล่มหลักสูตรที่สังกัดแต่ละวิทยาเขต ที่ยังไม่สามารถแยกตรวจประกันได้</a:t>
            </a:r>
          </a:p>
          <a:p>
            <a:pPr>
              <a:buFontTx/>
              <a:buChar char="-"/>
            </a:pPr>
            <a:r>
              <a:rPr lang="th-TH" dirty="0" smtClean="0">
                <a:solidFill>
                  <a:srgbClr val="002060"/>
                </a:solidFill>
              </a:rPr>
              <a:t>การเปลี่ยนชื่อปริญญา/สาขาวิชา ยังไม่มีเกณฑ์ที่ชัดเจนว่าอะไรจะเป็นหลักสูตรใหม่หรือหลักสูตรปรับปรุง</a:t>
            </a:r>
          </a:p>
          <a:p>
            <a:pPr>
              <a:buFontTx/>
              <a:buChar char="-"/>
            </a:pPr>
            <a:r>
              <a:rPr lang="th-TH" dirty="0" smtClean="0">
                <a:solidFill>
                  <a:srgbClr val="002060"/>
                </a:solidFill>
              </a:rPr>
              <a:t>การจัดทำหลักสูตรประเภทปฏิบัติการที่ยังไม่ชัดเจนในเรื่องของจำนวนหน่วยกิตทฤษฎี </a:t>
            </a:r>
            <a:r>
              <a:rPr lang="th-TH" dirty="0" smtClean="0">
                <a:solidFill>
                  <a:srgbClr val="002060"/>
                </a:solidFill>
              </a:rPr>
              <a:t>ปฏิบัติ (ต้องแยก ท.และ ป.ออกจากกันอย่างชัดเจน)</a:t>
            </a:r>
            <a:endParaRPr lang="th-TH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th-TH" dirty="0" smtClean="0">
                <a:solidFill>
                  <a:srgbClr val="002060"/>
                </a:solidFill>
              </a:rPr>
              <a:t>การนับปี พ.ศ. หน้าเล่ม และปี พ.ศ. ที่เริ่มรับนักศึกษาในเล่ม</a:t>
            </a:r>
          </a:p>
          <a:p>
            <a:pPr>
              <a:buFontTx/>
              <a:buChar char="-"/>
            </a:pPr>
            <a:endParaRPr lang="th-TH" b="1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A61AA-869F-43C5-9A27-79AEDF72417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73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อาจารย์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ผู้รับผิดชอบ</a:t>
            </a:r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หลักสูตร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ประเด็นปัญหา</a:t>
            </a:r>
          </a:p>
          <a:p>
            <a:pPr>
              <a:buFontTx/>
              <a:buChar char="-"/>
            </a:pPr>
            <a:r>
              <a:rPr lang="th-TH" dirty="0" smtClean="0"/>
              <a:t>อาจารย์</a:t>
            </a:r>
            <a:r>
              <a:rPr lang="th-TH" dirty="0"/>
              <a:t>ผู้รับผิดชอบหลักสูตรที่อยู่ในหลักสูตรปิดแต่ยังมี</a:t>
            </a:r>
            <a:r>
              <a:rPr lang="th-TH" dirty="0" smtClean="0"/>
              <a:t>นักศึกษาคงอยู่จะมี</a:t>
            </a:r>
            <a:r>
              <a:rPr lang="th-TH" dirty="0"/>
              <a:t>การดำเนินการอย่างไร</a:t>
            </a:r>
            <a:endParaRPr lang="th-TH" dirty="0" smtClean="0"/>
          </a:p>
          <a:p>
            <a:pPr>
              <a:buFontTx/>
              <a:buChar char="-"/>
            </a:pPr>
            <a:r>
              <a:rPr lang="th-TH" dirty="0" smtClean="0"/>
              <a:t>การเสนอทบทวนตัวชี้วัด</a:t>
            </a:r>
            <a:r>
              <a:rPr lang="en-US" dirty="0" smtClean="0"/>
              <a:t> 12 </a:t>
            </a:r>
            <a:r>
              <a:rPr lang="th-TH" dirty="0" smtClean="0"/>
              <a:t>ข้อในเล่มหลักสูตร ให้เปลี่ยนจากอาจารย์ประจำหลักสูตรเป็นอาจารย์ผู้รับผิดชอบหลักสูตร ให้สอดคล้องตามเกณฑ์ </a:t>
            </a:r>
            <a:r>
              <a:rPr lang="en-US" dirty="0" smtClean="0"/>
              <a:t>58</a:t>
            </a:r>
          </a:p>
          <a:p>
            <a:pPr>
              <a:buFontTx/>
              <a:buChar char="-"/>
            </a:pPr>
            <a:r>
              <a:rPr lang="th-TH" dirty="0" smtClean="0"/>
              <a:t>การใช้อาจารย์ประหลักสูตรร่วมกันในแต่ละเขตพื้นที่</a:t>
            </a:r>
            <a:endParaRPr lang="en-US" dirty="0" smtClean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A61AA-869F-43C5-9A27-79AEDF72417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5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บทบาท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อาจารย์ที่</a:t>
            </a:r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ปรึกษา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ประเด็นปัญหา</a:t>
            </a:r>
            <a:endParaRPr lang="en-US" b="1" dirty="0" smtClean="0"/>
          </a:p>
          <a:p>
            <a:pPr>
              <a:buFontTx/>
              <a:buChar char="-"/>
            </a:pPr>
            <a:r>
              <a:rPr lang="th-TH" dirty="0" smtClean="0"/>
              <a:t>การ</a:t>
            </a:r>
            <a:r>
              <a:rPr lang="th-TH" dirty="0"/>
              <a:t>บริหารงานในบางส่วนอาจจะต้องมีการทบทวนในแต่ละ</a:t>
            </a:r>
            <a:r>
              <a:rPr lang="th-TH" dirty="0" smtClean="0"/>
              <a:t>พื้นที่</a:t>
            </a:r>
          </a:p>
          <a:p>
            <a:pPr>
              <a:buFontTx/>
              <a:buChar char="-"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A61AA-869F-43C5-9A27-79AEDF72417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9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7808</TotalTime>
  <Words>180</Words>
  <Application>Microsoft Office PowerPoint</Application>
  <PresentationFormat>นำเสนอทางหน้าจอ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Office Theme</vt:lpstr>
      <vt:lpstr>2(W) กลุ่มหลักสูตร</vt:lpstr>
      <vt:lpstr>1.หลักสูตรกับการประกันคุณภาพ  (มคอ.2-7)</vt:lpstr>
      <vt:lpstr>2. อาจารย์ผู้รับผิดชอบหลักสูตร</vt:lpstr>
      <vt:lpstr>3.บทบาทอาจารย์ที่ปรึกษา</vt:lpstr>
    </vt:vector>
  </TitlesOfParts>
  <Company>RMUTL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com</cp:lastModifiedBy>
  <cp:revision>548</cp:revision>
  <cp:lastPrinted>2017-02-23T05:23:20Z</cp:lastPrinted>
  <dcterms:created xsi:type="dcterms:W3CDTF">2014-06-16T04:52:14Z</dcterms:created>
  <dcterms:modified xsi:type="dcterms:W3CDTF">2018-01-26T03:12:16Z</dcterms:modified>
</cp:coreProperties>
</file>